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5" r:id="rId1"/>
    <p:sldMasterId id="2147484117" r:id="rId2"/>
  </p:sldMasterIdLst>
  <p:notesMasterIdLst>
    <p:notesMasterId r:id="rId56"/>
  </p:notesMasterIdLst>
  <p:sldIdLst>
    <p:sldId id="256" r:id="rId3"/>
    <p:sldId id="257" r:id="rId4"/>
    <p:sldId id="258" r:id="rId5"/>
    <p:sldId id="300" r:id="rId6"/>
    <p:sldId id="259" r:id="rId7"/>
    <p:sldId id="260" r:id="rId8"/>
    <p:sldId id="261" r:id="rId9"/>
    <p:sldId id="301" r:id="rId10"/>
    <p:sldId id="262" r:id="rId11"/>
    <p:sldId id="307" r:id="rId12"/>
    <p:sldId id="302" r:id="rId13"/>
    <p:sldId id="263" r:id="rId14"/>
    <p:sldId id="264" r:id="rId15"/>
    <p:sldId id="265" r:id="rId16"/>
    <p:sldId id="266" r:id="rId17"/>
    <p:sldId id="267" r:id="rId18"/>
    <p:sldId id="268" r:id="rId19"/>
    <p:sldId id="269" r:id="rId20"/>
    <p:sldId id="270" r:id="rId21"/>
    <p:sldId id="272" r:id="rId22"/>
    <p:sldId id="273" r:id="rId23"/>
    <p:sldId id="274" r:id="rId24"/>
    <p:sldId id="275" r:id="rId25"/>
    <p:sldId id="276" r:id="rId26"/>
    <p:sldId id="271" r:id="rId27"/>
    <p:sldId id="308"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306" r:id="rId48"/>
    <p:sldId id="304" r:id="rId49"/>
    <p:sldId id="305" r:id="rId50"/>
    <p:sldId id="296" r:id="rId51"/>
    <p:sldId id="297" r:id="rId52"/>
    <p:sldId id="298" r:id="rId53"/>
    <p:sldId id="299" r:id="rId54"/>
    <p:sldId id="30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209"/>
    <a:srgbClr val="F2C809"/>
    <a:srgbClr val="F2C811"/>
    <a:srgbClr val="EAF79D"/>
    <a:srgbClr val="B80E0F"/>
    <a:srgbClr val="4C02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CED245-8715-4923-9B7E-A6370624E9DF}" v="71" dt="2023-12-28T13:33:52.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291" autoAdjust="0"/>
  </p:normalViewPr>
  <p:slideViewPr>
    <p:cSldViewPr snapToGrid="0">
      <p:cViewPr varScale="1">
        <p:scale>
          <a:sx n="118" d="100"/>
          <a:sy n="118" d="100"/>
        </p:scale>
        <p:origin x="300" y="108"/>
      </p:cViewPr>
      <p:guideLst/>
    </p:cSldViewPr>
  </p:slideViewPr>
  <p:outlineViewPr>
    <p:cViewPr>
      <p:scale>
        <a:sx n="33" d="100"/>
        <a:sy n="33" d="100"/>
      </p:scale>
      <p:origin x="0" y="-219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raj bhutada" userId="4e02d63cd64334df" providerId="LiveId" clId="{81CED245-8715-4923-9B7E-A6370624E9DF}"/>
    <pc:docChg chg="undo redo custSel modSld">
      <pc:chgData name="viraj bhutada" userId="4e02d63cd64334df" providerId="LiveId" clId="{81CED245-8715-4923-9B7E-A6370624E9DF}" dt="2023-12-28T14:18:46.753" v="294" actId="122"/>
      <pc:docMkLst>
        <pc:docMk/>
      </pc:docMkLst>
      <pc:sldChg chg="addSp delSp modSp mod delAnim">
        <pc:chgData name="viraj bhutada" userId="4e02d63cd64334df" providerId="LiveId" clId="{81CED245-8715-4923-9B7E-A6370624E9DF}" dt="2023-12-28T13:38:22.503" v="288" actId="14100"/>
        <pc:sldMkLst>
          <pc:docMk/>
          <pc:sldMk cId="3883874250" sldId="256"/>
        </pc:sldMkLst>
        <pc:spChg chg="mod">
          <ac:chgData name="viraj bhutada" userId="4e02d63cd64334df" providerId="LiveId" clId="{81CED245-8715-4923-9B7E-A6370624E9DF}" dt="2023-12-28T10:54:00.310" v="120" actId="27636"/>
          <ac:spMkLst>
            <pc:docMk/>
            <pc:sldMk cId="3883874250" sldId="256"/>
            <ac:spMk id="3" creationId="{C56457BF-D19D-EB95-A955-CD2FC148EC93}"/>
          </ac:spMkLst>
        </pc:spChg>
        <pc:spChg chg="mod">
          <ac:chgData name="viraj bhutada" userId="4e02d63cd64334df" providerId="LiveId" clId="{81CED245-8715-4923-9B7E-A6370624E9DF}" dt="2023-12-28T10:37:42.252" v="1" actId="13926"/>
          <ac:spMkLst>
            <pc:docMk/>
            <pc:sldMk cId="3883874250" sldId="256"/>
            <ac:spMk id="4" creationId="{4D08216B-43D1-8F9D-3955-E107B32D62E4}"/>
          </ac:spMkLst>
        </pc:spChg>
        <pc:spChg chg="add mod">
          <ac:chgData name="viraj bhutada" userId="4e02d63cd64334df" providerId="LiveId" clId="{81CED245-8715-4923-9B7E-A6370624E9DF}" dt="2023-12-28T10:48:34.210" v="96" actId="2711"/>
          <ac:spMkLst>
            <pc:docMk/>
            <pc:sldMk cId="3883874250" sldId="256"/>
            <ac:spMk id="6" creationId="{71C004B4-19A6-BD44-1688-5DE97A32266B}"/>
          </ac:spMkLst>
        </pc:spChg>
        <pc:spChg chg="add mod">
          <ac:chgData name="viraj bhutada" userId="4e02d63cd64334df" providerId="LiveId" clId="{81CED245-8715-4923-9B7E-A6370624E9DF}" dt="2023-12-28T12:03:56.263" v="198" actId="1076"/>
          <ac:spMkLst>
            <pc:docMk/>
            <pc:sldMk cId="3883874250" sldId="256"/>
            <ac:spMk id="7" creationId="{914B7242-203D-3948-7EE4-8193DC622DB1}"/>
          </ac:spMkLst>
        </pc:spChg>
        <pc:picChg chg="add mod">
          <ac:chgData name="viraj bhutada" userId="4e02d63cd64334df" providerId="LiveId" clId="{81CED245-8715-4923-9B7E-A6370624E9DF}" dt="2023-12-28T10:42:43.564" v="7" actId="14100"/>
          <ac:picMkLst>
            <pc:docMk/>
            <pc:sldMk cId="3883874250" sldId="256"/>
            <ac:picMk id="5" creationId="{4DA6D48F-FD97-A8FC-8E51-6D5ED9B62373}"/>
          </ac:picMkLst>
        </pc:picChg>
        <pc:picChg chg="add del mod">
          <ac:chgData name="viraj bhutada" userId="4e02d63cd64334df" providerId="LiveId" clId="{81CED245-8715-4923-9B7E-A6370624E9DF}" dt="2023-12-28T11:51:09.623" v="193" actId="21"/>
          <ac:picMkLst>
            <pc:docMk/>
            <pc:sldMk cId="3883874250" sldId="256"/>
            <ac:picMk id="8" creationId="{F031244B-C2A0-E9C8-072F-A729A0C80684}"/>
          </ac:picMkLst>
        </pc:picChg>
        <pc:picChg chg="add mod">
          <ac:chgData name="viraj bhutada" userId="4e02d63cd64334df" providerId="LiveId" clId="{81CED245-8715-4923-9B7E-A6370624E9DF}" dt="2023-12-28T13:38:22.503" v="288" actId="14100"/>
          <ac:picMkLst>
            <pc:docMk/>
            <pc:sldMk cId="3883874250" sldId="256"/>
            <ac:picMk id="9" creationId="{6553A36E-9FEC-C7B3-8C47-3F67919BDCD4}"/>
          </ac:picMkLst>
        </pc:picChg>
      </pc:sldChg>
      <pc:sldChg chg="addSp delSp modSp mod setBg delAnim">
        <pc:chgData name="viraj bhutada" userId="4e02d63cd64334df" providerId="LiveId" clId="{81CED245-8715-4923-9B7E-A6370624E9DF}" dt="2023-12-28T12:15:04.674" v="206"/>
        <pc:sldMkLst>
          <pc:docMk/>
          <pc:sldMk cId="3202047472" sldId="257"/>
        </pc:sldMkLst>
        <pc:spChg chg="mod">
          <ac:chgData name="viraj bhutada" userId="4e02d63cd64334df" providerId="LiveId" clId="{81CED245-8715-4923-9B7E-A6370624E9DF}" dt="2023-12-28T11:01:01.728" v="139" actId="14100"/>
          <ac:spMkLst>
            <pc:docMk/>
            <pc:sldMk cId="3202047472" sldId="257"/>
            <ac:spMk id="3" creationId="{A46A15B2-DAB9-C9B3-96C0-7877810DDE02}"/>
          </ac:spMkLst>
        </pc:spChg>
        <pc:spChg chg="mod">
          <ac:chgData name="viraj bhutada" userId="4e02d63cd64334df" providerId="LiveId" clId="{81CED245-8715-4923-9B7E-A6370624E9DF}" dt="2023-12-28T11:01:12.766" v="140" actId="14100"/>
          <ac:spMkLst>
            <pc:docMk/>
            <pc:sldMk cId="3202047472" sldId="257"/>
            <ac:spMk id="4" creationId="{C3830431-8CFE-A50A-0747-209B06EE8E4D}"/>
          </ac:spMkLst>
        </pc:spChg>
        <pc:picChg chg="add del mod">
          <ac:chgData name="viraj bhutada" userId="4e02d63cd64334df" providerId="LiveId" clId="{81CED245-8715-4923-9B7E-A6370624E9DF}" dt="2023-12-28T10:53:09.817" v="114" actId="931"/>
          <ac:picMkLst>
            <pc:docMk/>
            <pc:sldMk cId="3202047472" sldId="257"/>
            <ac:picMk id="5" creationId="{3B912AB6-BBDE-6FA9-403A-EAA9BD9F9ACE}"/>
          </ac:picMkLst>
        </pc:picChg>
        <pc:picChg chg="add del mod">
          <ac:chgData name="viraj bhutada" userId="4e02d63cd64334df" providerId="LiveId" clId="{81CED245-8715-4923-9B7E-A6370624E9DF}" dt="2023-12-28T11:50:48.359" v="192" actId="21"/>
          <ac:picMkLst>
            <pc:docMk/>
            <pc:sldMk cId="3202047472" sldId="257"/>
            <ac:picMk id="6" creationId="{5E385770-04B9-1ADC-8077-D90B66DA2A37}"/>
          </ac:picMkLst>
        </pc:picChg>
        <pc:picChg chg="add del mod">
          <ac:chgData name="viraj bhutada" userId="4e02d63cd64334df" providerId="LiveId" clId="{81CED245-8715-4923-9B7E-A6370624E9DF}" dt="2023-12-28T12:05:31.582" v="200" actId="21"/>
          <ac:picMkLst>
            <pc:docMk/>
            <pc:sldMk cId="3202047472" sldId="257"/>
            <ac:picMk id="7" creationId="{8CE21E1C-4963-5F47-7B8A-DB2F19A41D69}"/>
          </ac:picMkLst>
        </pc:picChg>
        <pc:picChg chg="add del mod">
          <ac:chgData name="viraj bhutada" userId="4e02d63cd64334df" providerId="LiveId" clId="{81CED245-8715-4923-9B7E-A6370624E9DF}" dt="2023-12-28T12:12:02.923" v="203" actId="21"/>
          <ac:picMkLst>
            <pc:docMk/>
            <pc:sldMk cId="3202047472" sldId="257"/>
            <ac:picMk id="8" creationId="{061943FD-F346-1F3A-D457-7DDAACC799CD}"/>
          </ac:picMkLst>
        </pc:picChg>
        <pc:picChg chg="add del mod">
          <ac:chgData name="viraj bhutada" userId="4e02d63cd64334df" providerId="LiveId" clId="{81CED245-8715-4923-9B7E-A6370624E9DF}" dt="2023-12-28T12:12:56.703" v="205" actId="21"/>
          <ac:picMkLst>
            <pc:docMk/>
            <pc:sldMk cId="3202047472" sldId="257"/>
            <ac:picMk id="9" creationId="{E173FCB8-9C57-E664-1FAA-BCE24452BAFF}"/>
          </ac:picMkLst>
        </pc:picChg>
        <pc:picChg chg="add mod">
          <ac:chgData name="viraj bhutada" userId="4e02d63cd64334df" providerId="LiveId" clId="{81CED245-8715-4923-9B7E-A6370624E9DF}" dt="2023-12-28T12:15:04.674" v="206"/>
          <ac:picMkLst>
            <pc:docMk/>
            <pc:sldMk cId="3202047472" sldId="257"/>
            <ac:picMk id="10" creationId="{5C1C800F-4D60-9F33-D48B-F6318F996037}"/>
          </ac:picMkLst>
        </pc:picChg>
      </pc:sldChg>
      <pc:sldChg chg="addSp modSp mod">
        <pc:chgData name="viraj bhutada" userId="4e02d63cd64334df" providerId="LiveId" clId="{81CED245-8715-4923-9B7E-A6370624E9DF}" dt="2023-12-28T12:10:36.307" v="202"/>
        <pc:sldMkLst>
          <pc:docMk/>
          <pc:sldMk cId="820330647" sldId="258"/>
        </pc:sldMkLst>
        <pc:spChg chg="mod">
          <ac:chgData name="viraj bhutada" userId="4e02d63cd64334df" providerId="LiveId" clId="{81CED245-8715-4923-9B7E-A6370624E9DF}" dt="2023-12-28T10:57:43.457" v="127"/>
          <ac:spMkLst>
            <pc:docMk/>
            <pc:sldMk cId="820330647" sldId="258"/>
            <ac:spMk id="3" creationId="{49E514D8-213B-143D-8A6E-8E20D4271280}"/>
          </ac:spMkLst>
        </pc:spChg>
        <pc:spChg chg="mod">
          <ac:chgData name="viraj bhutada" userId="4e02d63cd64334df" providerId="LiveId" clId="{81CED245-8715-4923-9B7E-A6370624E9DF}" dt="2023-12-28T11:00:47.752" v="138" actId="14100"/>
          <ac:spMkLst>
            <pc:docMk/>
            <pc:sldMk cId="820330647" sldId="258"/>
            <ac:spMk id="4" creationId="{3F56245E-E55A-80B0-9EEA-8BA88E424C4C}"/>
          </ac:spMkLst>
        </pc:spChg>
        <pc:picChg chg="add mod">
          <ac:chgData name="viraj bhutada" userId="4e02d63cd64334df" providerId="LiveId" clId="{81CED245-8715-4923-9B7E-A6370624E9DF}" dt="2023-12-28T12:10:36.307" v="202"/>
          <ac:picMkLst>
            <pc:docMk/>
            <pc:sldMk cId="820330647" sldId="258"/>
            <ac:picMk id="2" creationId="{633D1E08-5CAF-7FA3-4275-66AAA8F83F2D}"/>
          </ac:picMkLst>
        </pc:picChg>
      </pc:sldChg>
      <pc:sldChg chg="addSp delSp modSp mod delAnim">
        <pc:chgData name="viraj bhutada" userId="4e02d63cd64334df" providerId="LiveId" clId="{81CED245-8715-4923-9B7E-A6370624E9DF}" dt="2023-12-28T12:20:58.823" v="212"/>
        <pc:sldMkLst>
          <pc:docMk/>
          <pc:sldMk cId="3541506172" sldId="259"/>
        </pc:sldMkLst>
        <pc:spChg chg="mod">
          <ac:chgData name="viraj bhutada" userId="4e02d63cd64334df" providerId="LiveId" clId="{81CED245-8715-4923-9B7E-A6370624E9DF}" dt="2023-12-28T11:01:29.305" v="144" actId="20577"/>
          <ac:spMkLst>
            <pc:docMk/>
            <pc:sldMk cId="3541506172" sldId="259"/>
            <ac:spMk id="3" creationId="{54C49DEA-A31B-91C3-5F15-76304B665690}"/>
          </ac:spMkLst>
        </pc:spChg>
        <pc:spChg chg="mod">
          <ac:chgData name="viraj bhutada" userId="4e02d63cd64334df" providerId="LiveId" clId="{81CED245-8715-4923-9B7E-A6370624E9DF}" dt="2023-12-28T11:02:02.250" v="147" actId="115"/>
          <ac:spMkLst>
            <pc:docMk/>
            <pc:sldMk cId="3541506172" sldId="259"/>
            <ac:spMk id="4" creationId="{E1C9987F-D39E-B2AC-0F86-2E805F1818BD}"/>
          </ac:spMkLst>
        </pc:spChg>
        <pc:picChg chg="add del mod">
          <ac:chgData name="viraj bhutada" userId="4e02d63cd64334df" providerId="LiveId" clId="{81CED245-8715-4923-9B7E-A6370624E9DF}" dt="2023-12-28T12:18:38.475" v="211" actId="21"/>
          <ac:picMkLst>
            <pc:docMk/>
            <pc:sldMk cId="3541506172" sldId="259"/>
            <ac:picMk id="2" creationId="{DD118107-4800-860A-5369-C833549FC5BB}"/>
          </ac:picMkLst>
        </pc:picChg>
        <pc:picChg chg="add mod">
          <ac:chgData name="viraj bhutada" userId="4e02d63cd64334df" providerId="LiveId" clId="{81CED245-8715-4923-9B7E-A6370624E9DF}" dt="2023-12-28T12:20:58.823" v="212"/>
          <ac:picMkLst>
            <pc:docMk/>
            <pc:sldMk cId="3541506172" sldId="259"/>
            <ac:picMk id="5" creationId="{18A73787-FDF5-7116-FDEE-33B729086CEA}"/>
          </ac:picMkLst>
        </pc:picChg>
      </pc:sldChg>
      <pc:sldChg chg="addSp modSp mod">
        <pc:chgData name="viraj bhutada" userId="4e02d63cd64334df" providerId="LiveId" clId="{81CED245-8715-4923-9B7E-A6370624E9DF}" dt="2023-12-28T12:21:51.886" v="213"/>
        <pc:sldMkLst>
          <pc:docMk/>
          <pc:sldMk cId="3334303809" sldId="260"/>
        </pc:sldMkLst>
        <pc:spChg chg="mod">
          <ac:chgData name="viraj bhutada" userId="4e02d63cd64334df" providerId="LiveId" clId="{81CED245-8715-4923-9B7E-A6370624E9DF}" dt="2023-12-28T11:04:24.882" v="187" actId="14100"/>
          <ac:spMkLst>
            <pc:docMk/>
            <pc:sldMk cId="3334303809" sldId="260"/>
            <ac:spMk id="3" creationId="{4355371E-6294-24E9-642D-6E8A5AE3EB0F}"/>
          </ac:spMkLst>
        </pc:spChg>
        <pc:picChg chg="add mod">
          <ac:chgData name="viraj bhutada" userId="4e02d63cd64334df" providerId="LiveId" clId="{81CED245-8715-4923-9B7E-A6370624E9DF}" dt="2023-12-28T12:21:51.886" v="213"/>
          <ac:picMkLst>
            <pc:docMk/>
            <pc:sldMk cId="3334303809" sldId="260"/>
            <ac:picMk id="2" creationId="{C67C72A9-8FD6-6DA8-65F4-5E342D48D12D}"/>
          </ac:picMkLst>
        </pc:picChg>
      </pc:sldChg>
      <pc:sldChg chg="addSp modSp mod">
        <pc:chgData name="viraj bhutada" userId="4e02d63cd64334df" providerId="LiveId" clId="{81CED245-8715-4923-9B7E-A6370624E9DF}" dt="2023-12-28T12:22:28.696" v="214"/>
        <pc:sldMkLst>
          <pc:docMk/>
          <pc:sldMk cId="2502977599" sldId="261"/>
        </pc:sldMkLst>
        <pc:spChg chg="mod">
          <ac:chgData name="viraj bhutada" userId="4e02d63cd64334df" providerId="LiveId" clId="{81CED245-8715-4923-9B7E-A6370624E9DF}" dt="2023-12-28T11:03:13.422" v="173" actId="20577"/>
          <ac:spMkLst>
            <pc:docMk/>
            <pc:sldMk cId="2502977599" sldId="261"/>
            <ac:spMk id="3" creationId="{241D06AE-4EEB-C341-A0B3-A39BE7B8B672}"/>
          </ac:spMkLst>
        </pc:spChg>
        <pc:picChg chg="add mod">
          <ac:chgData name="viraj bhutada" userId="4e02d63cd64334df" providerId="LiveId" clId="{81CED245-8715-4923-9B7E-A6370624E9DF}" dt="2023-12-28T12:22:28.696" v="214"/>
          <ac:picMkLst>
            <pc:docMk/>
            <pc:sldMk cId="2502977599" sldId="261"/>
            <ac:picMk id="2" creationId="{53D73315-4D48-2281-25B8-5DF347362FE9}"/>
          </ac:picMkLst>
        </pc:picChg>
      </pc:sldChg>
      <pc:sldChg chg="addSp modSp mod">
        <pc:chgData name="viraj bhutada" userId="4e02d63cd64334df" providerId="LiveId" clId="{81CED245-8715-4923-9B7E-A6370624E9DF}" dt="2023-12-28T12:35:36.658" v="216"/>
        <pc:sldMkLst>
          <pc:docMk/>
          <pc:sldMk cId="2632091067" sldId="262"/>
        </pc:sldMkLst>
        <pc:spChg chg="mod">
          <ac:chgData name="viraj bhutada" userId="4e02d63cd64334df" providerId="LiveId" clId="{81CED245-8715-4923-9B7E-A6370624E9DF}" dt="2023-12-28T11:05:19.595" v="190" actId="339"/>
          <ac:spMkLst>
            <pc:docMk/>
            <pc:sldMk cId="2632091067" sldId="262"/>
            <ac:spMk id="17" creationId="{E92D2657-CFBA-C3E8-EE7F-45431046419A}"/>
          </ac:spMkLst>
        </pc:spChg>
        <pc:picChg chg="add mod">
          <ac:chgData name="viraj bhutada" userId="4e02d63cd64334df" providerId="LiveId" clId="{81CED245-8715-4923-9B7E-A6370624E9DF}" dt="2023-12-28T12:35:36.658" v="216"/>
          <ac:picMkLst>
            <pc:docMk/>
            <pc:sldMk cId="2632091067" sldId="262"/>
            <ac:picMk id="3" creationId="{06ED814C-C093-8F5F-EB2B-163F715FA6EE}"/>
          </ac:picMkLst>
        </pc:picChg>
      </pc:sldChg>
      <pc:sldChg chg="addSp modSp">
        <pc:chgData name="viraj bhutada" userId="4e02d63cd64334df" providerId="LiveId" clId="{81CED245-8715-4923-9B7E-A6370624E9DF}" dt="2023-12-28T12:41:00.166" v="217"/>
        <pc:sldMkLst>
          <pc:docMk/>
          <pc:sldMk cId="3674950019" sldId="263"/>
        </pc:sldMkLst>
        <pc:picChg chg="add mod">
          <ac:chgData name="viraj bhutada" userId="4e02d63cd64334df" providerId="LiveId" clId="{81CED245-8715-4923-9B7E-A6370624E9DF}" dt="2023-12-28T12:41:00.166" v="217"/>
          <ac:picMkLst>
            <pc:docMk/>
            <pc:sldMk cId="3674950019" sldId="263"/>
            <ac:picMk id="2" creationId="{48B0BD6A-B274-AE97-C745-FECAC06769E2}"/>
          </ac:picMkLst>
        </pc:picChg>
      </pc:sldChg>
      <pc:sldChg chg="addSp modSp">
        <pc:chgData name="viraj bhutada" userId="4e02d63cd64334df" providerId="LiveId" clId="{81CED245-8715-4923-9B7E-A6370624E9DF}" dt="2023-12-28T12:41:00.166" v="217"/>
        <pc:sldMkLst>
          <pc:docMk/>
          <pc:sldMk cId="1969773738" sldId="264"/>
        </pc:sldMkLst>
        <pc:picChg chg="add mod">
          <ac:chgData name="viraj bhutada" userId="4e02d63cd64334df" providerId="LiveId" clId="{81CED245-8715-4923-9B7E-A6370624E9DF}" dt="2023-12-28T12:41:00.166" v="217"/>
          <ac:picMkLst>
            <pc:docMk/>
            <pc:sldMk cId="1969773738" sldId="264"/>
            <ac:picMk id="2" creationId="{BBEA218A-48B1-F9A5-34C8-2297415F4523}"/>
          </ac:picMkLst>
        </pc:picChg>
      </pc:sldChg>
      <pc:sldChg chg="addSp modSp">
        <pc:chgData name="viraj bhutada" userId="4e02d63cd64334df" providerId="LiveId" clId="{81CED245-8715-4923-9B7E-A6370624E9DF}" dt="2023-12-28T12:41:00.166" v="217"/>
        <pc:sldMkLst>
          <pc:docMk/>
          <pc:sldMk cId="3764484519" sldId="265"/>
        </pc:sldMkLst>
        <pc:picChg chg="add mod">
          <ac:chgData name="viraj bhutada" userId="4e02d63cd64334df" providerId="LiveId" clId="{81CED245-8715-4923-9B7E-A6370624E9DF}" dt="2023-12-28T12:41:00.166" v="217"/>
          <ac:picMkLst>
            <pc:docMk/>
            <pc:sldMk cId="3764484519" sldId="265"/>
            <ac:picMk id="2" creationId="{546C1A78-77D2-0B41-80F6-2563C9C7C87D}"/>
          </ac:picMkLst>
        </pc:picChg>
      </pc:sldChg>
      <pc:sldChg chg="addSp modSp">
        <pc:chgData name="viraj bhutada" userId="4e02d63cd64334df" providerId="LiveId" clId="{81CED245-8715-4923-9B7E-A6370624E9DF}" dt="2023-12-28T12:41:00.166" v="217"/>
        <pc:sldMkLst>
          <pc:docMk/>
          <pc:sldMk cId="2772769201" sldId="266"/>
        </pc:sldMkLst>
        <pc:picChg chg="add mod">
          <ac:chgData name="viraj bhutada" userId="4e02d63cd64334df" providerId="LiveId" clId="{81CED245-8715-4923-9B7E-A6370624E9DF}" dt="2023-12-28T12:41:00.166" v="217"/>
          <ac:picMkLst>
            <pc:docMk/>
            <pc:sldMk cId="2772769201" sldId="266"/>
            <ac:picMk id="2" creationId="{AB540693-03C9-7F19-1531-FC1C09DADB8C}"/>
          </ac:picMkLst>
        </pc:picChg>
      </pc:sldChg>
      <pc:sldChg chg="addSp modSp">
        <pc:chgData name="viraj bhutada" userId="4e02d63cd64334df" providerId="LiveId" clId="{81CED245-8715-4923-9B7E-A6370624E9DF}" dt="2023-12-28T12:41:00.166" v="217"/>
        <pc:sldMkLst>
          <pc:docMk/>
          <pc:sldMk cId="2917499439" sldId="267"/>
        </pc:sldMkLst>
        <pc:picChg chg="add mod">
          <ac:chgData name="viraj bhutada" userId="4e02d63cd64334df" providerId="LiveId" clId="{81CED245-8715-4923-9B7E-A6370624E9DF}" dt="2023-12-28T12:41:00.166" v="217"/>
          <ac:picMkLst>
            <pc:docMk/>
            <pc:sldMk cId="2917499439" sldId="267"/>
            <ac:picMk id="2" creationId="{E195961C-0CC1-E926-20AF-12A449BC5272}"/>
          </ac:picMkLst>
        </pc:picChg>
      </pc:sldChg>
      <pc:sldChg chg="addSp delSp modSp mod delAnim">
        <pc:chgData name="viraj bhutada" userId="4e02d63cd64334df" providerId="LiveId" clId="{81CED245-8715-4923-9B7E-A6370624E9DF}" dt="2023-12-28T12:46:37.203" v="220"/>
        <pc:sldMkLst>
          <pc:docMk/>
          <pc:sldMk cId="3729131042" sldId="268"/>
        </pc:sldMkLst>
        <pc:picChg chg="add del mod">
          <ac:chgData name="viraj bhutada" userId="4e02d63cd64334df" providerId="LiveId" clId="{81CED245-8715-4923-9B7E-A6370624E9DF}" dt="2023-12-28T12:42:21.760" v="219" actId="21"/>
          <ac:picMkLst>
            <pc:docMk/>
            <pc:sldMk cId="3729131042" sldId="268"/>
            <ac:picMk id="2" creationId="{C45F334E-913E-F410-DA1A-495D5FD8BBED}"/>
          </ac:picMkLst>
        </pc:picChg>
        <pc:picChg chg="add mod">
          <ac:chgData name="viraj bhutada" userId="4e02d63cd64334df" providerId="LiveId" clId="{81CED245-8715-4923-9B7E-A6370624E9DF}" dt="2023-12-28T12:46:37.203" v="220"/>
          <ac:picMkLst>
            <pc:docMk/>
            <pc:sldMk cId="3729131042" sldId="268"/>
            <ac:picMk id="4" creationId="{9F5853B2-BF58-27EF-25A1-7066A131F6A0}"/>
          </ac:picMkLst>
        </pc:picChg>
      </pc:sldChg>
      <pc:sldChg chg="addSp modSp">
        <pc:chgData name="viraj bhutada" userId="4e02d63cd64334df" providerId="LiveId" clId="{81CED245-8715-4923-9B7E-A6370624E9DF}" dt="2023-12-28T12:46:37.203" v="220"/>
        <pc:sldMkLst>
          <pc:docMk/>
          <pc:sldMk cId="524215367" sldId="269"/>
        </pc:sldMkLst>
        <pc:picChg chg="add mod">
          <ac:chgData name="viraj bhutada" userId="4e02d63cd64334df" providerId="LiveId" clId="{81CED245-8715-4923-9B7E-A6370624E9DF}" dt="2023-12-28T12:46:37.203" v="220"/>
          <ac:picMkLst>
            <pc:docMk/>
            <pc:sldMk cId="524215367" sldId="269"/>
            <ac:picMk id="2" creationId="{754D2A18-2FE5-5918-0FCD-6E9A88AEB8BD}"/>
          </ac:picMkLst>
        </pc:picChg>
      </pc:sldChg>
      <pc:sldChg chg="addSp modSp">
        <pc:chgData name="viraj bhutada" userId="4e02d63cd64334df" providerId="LiveId" clId="{81CED245-8715-4923-9B7E-A6370624E9DF}" dt="2023-12-28T12:46:37.203" v="220"/>
        <pc:sldMkLst>
          <pc:docMk/>
          <pc:sldMk cId="1617796427" sldId="270"/>
        </pc:sldMkLst>
        <pc:picChg chg="add mod">
          <ac:chgData name="viraj bhutada" userId="4e02d63cd64334df" providerId="LiveId" clId="{81CED245-8715-4923-9B7E-A6370624E9DF}" dt="2023-12-28T12:46:37.203" v="220"/>
          <ac:picMkLst>
            <pc:docMk/>
            <pc:sldMk cId="1617796427" sldId="270"/>
            <ac:picMk id="2" creationId="{0ABB7FB1-3457-E230-8340-5EE672D43002}"/>
          </ac:picMkLst>
        </pc:picChg>
      </pc:sldChg>
      <pc:sldChg chg="addSp modSp">
        <pc:chgData name="viraj bhutada" userId="4e02d63cd64334df" providerId="LiveId" clId="{81CED245-8715-4923-9B7E-A6370624E9DF}" dt="2023-12-28T12:46:37.203" v="220"/>
        <pc:sldMkLst>
          <pc:docMk/>
          <pc:sldMk cId="1647625555" sldId="271"/>
        </pc:sldMkLst>
        <pc:picChg chg="add mod">
          <ac:chgData name="viraj bhutada" userId="4e02d63cd64334df" providerId="LiveId" clId="{81CED245-8715-4923-9B7E-A6370624E9DF}" dt="2023-12-28T12:46:37.203" v="220"/>
          <ac:picMkLst>
            <pc:docMk/>
            <pc:sldMk cId="1647625555" sldId="271"/>
            <ac:picMk id="2" creationId="{D0FC7977-F4D3-59C4-0974-C232AA685F4E}"/>
          </ac:picMkLst>
        </pc:picChg>
      </pc:sldChg>
      <pc:sldChg chg="addSp modSp">
        <pc:chgData name="viraj bhutada" userId="4e02d63cd64334df" providerId="LiveId" clId="{81CED245-8715-4923-9B7E-A6370624E9DF}" dt="2023-12-28T12:46:37.203" v="220"/>
        <pc:sldMkLst>
          <pc:docMk/>
          <pc:sldMk cId="2773389160" sldId="272"/>
        </pc:sldMkLst>
        <pc:picChg chg="add mod">
          <ac:chgData name="viraj bhutada" userId="4e02d63cd64334df" providerId="LiveId" clId="{81CED245-8715-4923-9B7E-A6370624E9DF}" dt="2023-12-28T12:46:37.203" v="220"/>
          <ac:picMkLst>
            <pc:docMk/>
            <pc:sldMk cId="2773389160" sldId="272"/>
            <ac:picMk id="2" creationId="{5ED62994-3B62-F921-D10B-2DEAA59FF03B}"/>
          </ac:picMkLst>
        </pc:picChg>
      </pc:sldChg>
      <pc:sldChg chg="addSp modSp">
        <pc:chgData name="viraj bhutada" userId="4e02d63cd64334df" providerId="LiveId" clId="{81CED245-8715-4923-9B7E-A6370624E9DF}" dt="2023-12-28T12:46:37.203" v="220"/>
        <pc:sldMkLst>
          <pc:docMk/>
          <pc:sldMk cId="3834245470" sldId="273"/>
        </pc:sldMkLst>
        <pc:picChg chg="add mod">
          <ac:chgData name="viraj bhutada" userId="4e02d63cd64334df" providerId="LiveId" clId="{81CED245-8715-4923-9B7E-A6370624E9DF}" dt="2023-12-28T12:46:37.203" v="220"/>
          <ac:picMkLst>
            <pc:docMk/>
            <pc:sldMk cId="3834245470" sldId="273"/>
            <ac:picMk id="2" creationId="{C93ABE59-0250-9F18-7035-03355F044D26}"/>
          </ac:picMkLst>
        </pc:picChg>
      </pc:sldChg>
      <pc:sldChg chg="addSp modSp">
        <pc:chgData name="viraj bhutada" userId="4e02d63cd64334df" providerId="LiveId" clId="{81CED245-8715-4923-9B7E-A6370624E9DF}" dt="2023-12-28T12:46:37.203" v="220"/>
        <pc:sldMkLst>
          <pc:docMk/>
          <pc:sldMk cId="995568770" sldId="274"/>
        </pc:sldMkLst>
        <pc:picChg chg="add mod">
          <ac:chgData name="viraj bhutada" userId="4e02d63cd64334df" providerId="LiveId" clId="{81CED245-8715-4923-9B7E-A6370624E9DF}" dt="2023-12-28T12:46:37.203" v="220"/>
          <ac:picMkLst>
            <pc:docMk/>
            <pc:sldMk cId="995568770" sldId="274"/>
            <ac:picMk id="2" creationId="{0CDC6BDC-0726-D265-5909-294D585A8EF0}"/>
          </ac:picMkLst>
        </pc:picChg>
      </pc:sldChg>
      <pc:sldChg chg="addSp modSp">
        <pc:chgData name="viraj bhutada" userId="4e02d63cd64334df" providerId="LiveId" clId="{81CED245-8715-4923-9B7E-A6370624E9DF}" dt="2023-12-28T12:46:37.203" v="220"/>
        <pc:sldMkLst>
          <pc:docMk/>
          <pc:sldMk cId="1957961867" sldId="275"/>
        </pc:sldMkLst>
        <pc:picChg chg="add mod">
          <ac:chgData name="viraj bhutada" userId="4e02d63cd64334df" providerId="LiveId" clId="{81CED245-8715-4923-9B7E-A6370624E9DF}" dt="2023-12-28T12:46:37.203" v="220"/>
          <ac:picMkLst>
            <pc:docMk/>
            <pc:sldMk cId="1957961867" sldId="275"/>
            <ac:picMk id="2" creationId="{572B4FE4-A9BA-7F4C-711E-96D73A1A7C33}"/>
          </ac:picMkLst>
        </pc:picChg>
      </pc:sldChg>
      <pc:sldChg chg="addSp modSp">
        <pc:chgData name="viraj bhutada" userId="4e02d63cd64334df" providerId="LiveId" clId="{81CED245-8715-4923-9B7E-A6370624E9DF}" dt="2023-12-28T12:46:37.203" v="220"/>
        <pc:sldMkLst>
          <pc:docMk/>
          <pc:sldMk cId="1278329805" sldId="276"/>
        </pc:sldMkLst>
        <pc:picChg chg="add mod">
          <ac:chgData name="viraj bhutada" userId="4e02d63cd64334df" providerId="LiveId" clId="{81CED245-8715-4923-9B7E-A6370624E9DF}" dt="2023-12-28T12:46:37.203" v="220"/>
          <ac:picMkLst>
            <pc:docMk/>
            <pc:sldMk cId="1278329805" sldId="276"/>
            <ac:picMk id="2" creationId="{85F1AEF1-1D0C-6917-583D-C144DAC53C48}"/>
          </ac:picMkLst>
        </pc:picChg>
      </pc:sldChg>
      <pc:sldChg chg="addSp modSp">
        <pc:chgData name="viraj bhutada" userId="4e02d63cd64334df" providerId="LiveId" clId="{81CED245-8715-4923-9B7E-A6370624E9DF}" dt="2023-12-28T12:49:46.926" v="221"/>
        <pc:sldMkLst>
          <pc:docMk/>
          <pc:sldMk cId="1217032512" sldId="277"/>
        </pc:sldMkLst>
        <pc:picChg chg="add mod">
          <ac:chgData name="viraj bhutada" userId="4e02d63cd64334df" providerId="LiveId" clId="{81CED245-8715-4923-9B7E-A6370624E9DF}" dt="2023-12-28T12:49:46.926" v="221"/>
          <ac:picMkLst>
            <pc:docMk/>
            <pc:sldMk cId="1217032512" sldId="277"/>
            <ac:picMk id="2" creationId="{46EEE33B-B4E4-9A72-73D2-6C2EABAA10BC}"/>
          </ac:picMkLst>
        </pc:picChg>
      </pc:sldChg>
      <pc:sldChg chg="addSp modSp">
        <pc:chgData name="viraj bhutada" userId="4e02d63cd64334df" providerId="LiveId" clId="{81CED245-8715-4923-9B7E-A6370624E9DF}" dt="2023-12-28T12:52:44.536" v="222"/>
        <pc:sldMkLst>
          <pc:docMk/>
          <pc:sldMk cId="1044261729" sldId="278"/>
        </pc:sldMkLst>
        <pc:picChg chg="add mod">
          <ac:chgData name="viraj bhutada" userId="4e02d63cd64334df" providerId="LiveId" clId="{81CED245-8715-4923-9B7E-A6370624E9DF}" dt="2023-12-28T12:52:44.536" v="222"/>
          <ac:picMkLst>
            <pc:docMk/>
            <pc:sldMk cId="1044261729" sldId="278"/>
            <ac:picMk id="2" creationId="{FA9558F8-1C9A-5B83-C5E4-DC5599D74BF1}"/>
          </ac:picMkLst>
        </pc:picChg>
      </pc:sldChg>
      <pc:sldChg chg="addSp modSp">
        <pc:chgData name="viraj bhutada" userId="4e02d63cd64334df" providerId="LiveId" clId="{81CED245-8715-4923-9B7E-A6370624E9DF}" dt="2023-12-28T12:52:44.536" v="222"/>
        <pc:sldMkLst>
          <pc:docMk/>
          <pc:sldMk cId="1392479134" sldId="279"/>
        </pc:sldMkLst>
        <pc:picChg chg="add mod">
          <ac:chgData name="viraj bhutada" userId="4e02d63cd64334df" providerId="LiveId" clId="{81CED245-8715-4923-9B7E-A6370624E9DF}" dt="2023-12-28T12:52:44.536" v="222"/>
          <ac:picMkLst>
            <pc:docMk/>
            <pc:sldMk cId="1392479134" sldId="279"/>
            <ac:picMk id="3" creationId="{1A3CB162-7C16-92EC-D6A6-0AFE302DC960}"/>
          </ac:picMkLst>
        </pc:picChg>
      </pc:sldChg>
      <pc:sldChg chg="addSp delSp modSp mod delAnim">
        <pc:chgData name="viraj bhutada" userId="4e02d63cd64334df" providerId="LiveId" clId="{81CED245-8715-4923-9B7E-A6370624E9DF}" dt="2023-12-28T12:55:42.475" v="224"/>
        <pc:sldMkLst>
          <pc:docMk/>
          <pc:sldMk cId="2491869096" sldId="280"/>
        </pc:sldMkLst>
        <pc:picChg chg="add del mod">
          <ac:chgData name="viraj bhutada" userId="4e02d63cd64334df" providerId="LiveId" clId="{81CED245-8715-4923-9B7E-A6370624E9DF}" dt="2023-12-28T12:53:07.253" v="223" actId="21"/>
          <ac:picMkLst>
            <pc:docMk/>
            <pc:sldMk cId="2491869096" sldId="280"/>
            <ac:picMk id="2" creationId="{0ABB2718-721F-F3F3-B5FB-A8C810874FD6}"/>
          </ac:picMkLst>
        </pc:picChg>
        <pc:picChg chg="add mod">
          <ac:chgData name="viraj bhutada" userId="4e02d63cd64334df" providerId="LiveId" clId="{81CED245-8715-4923-9B7E-A6370624E9DF}" dt="2023-12-28T12:55:42.475" v="224"/>
          <ac:picMkLst>
            <pc:docMk/>
            <pc:sldMk cId="2491869096" sldId="280"/>
            <ac:picMk id="4" creationId="{B75454EC-5E9F-F761-0548-C15CE3A59561}"/>
          </ac:picMkLst>
        </pc:picChg>
      </pc:sldChg>
      <pc:sldChg chg="addSp modSp">
        <pc:chgData name="viraj bhutada" userId="4e02d63cd64334df" providerId="LiveId" clId="{81CED245-8715-4923-9B7E-A6370624E9DF}" dt="2023-12-28T12:55:42.475" v="224"/>
        <pc:sldMkLst>
          <pc:docMk/>
          <pc:sldMk cId="2469063304" sldId="281"/>
        </pc:sldMkLst>
        <pc:picChg chg="add mod">
          <ac:chgData name="viraj bhutada" userId="4e02d63cd64334df" providerId="LiveId" clId="{81CED245-8715-4923-9B7E-A6370624E9DF}" dt="2023-12-28T12:55:42.475" v="224"/>
          <ac:picMkLst>
            <pc:docMk/>
            <pc:sldMk cId="2469063304" sldId="281"/>
            <ac:picMk id="2" creationId="{3BBAC121-51F1-E173-832F-7BC576BE1702}"/>
          </ac:picMkLst>
        </pc:picChg>
      </pc:sldChg>
      <pc:sldChg chg="addSp modSp">
        <pc:chgData name="viraj bhutada" userId="4e02d63cd64334df" providerId="LiveId" clId="{81CED245-8715-4923-9B7E-A6370624E9DF}" dt="2023-12-28T12:55:42.475" v="224"/>
        <pc:sldMkLst>
          <pc:docMk/>
          <pc:sldMk cId="3643001399" sldId="282"/>
        </pc:sldMkLst>
        <pc:picChg chg="add mod">
          <ac:chgData name="viraj bhutada" userId="4e02d63cd64334df" providerId="LiveId" clId="{81CED245-8715-4923-9B7E-A6370624E9DF}" dt="2023-12-28T12:55:42.475" v="224"/>
          <ac:picMkLst>
            <pc:docMk/>
            <pc:sldMk cId="3643001399" sldId="282"/>
            <ac:picMk id="2" creationId="{43B8699C-2ADE-3DCD-042A-564C94AC4516}"/>
          </ac:picMkLst>
        </pc:picChg>
      </pc:sldChg>
      <pc:sldChg chg="addSp modSp">
        <pc:chgData name="viraj bhutada" userId="4e02d63cd64334df" providerId="LiveId" clId="{81CED245-8715-4923-9B7E-A6370624E9DF}" dt="2023-12-28T12:55:42.475" v="224"/>
        <pc:sldMkLst>
          <pc:docMk/>
          <pc:sldMk cId="3434856103" sldId="283"/>
        </pc:sldMkLst>
        <pc:picChg chg="add mod">
          <ac:chgData name="viraj bhutada" userId="4e02d63cd64334df" providerId="LiveId" clId="{81CED245-8715-4923-9B7E-A6370624E9DF}" dt="2023-12-28T12:55:42.475" v="224"/>
          <ac:picMkLst>
            <pc:docMk/>
            <pc:sldMk cId="3434856103" sldId="283"/>
            <ac:picMk id="2" creationId="{77C4D415-017E-9D25-61F7-C0B4722877E8}"/>
          </ac:picMkLst>
        </pc:picChg>
      </pc:sldChg>
      <pc:sldChg chg="addSp delSp modSp mod delAnim">
        <pc:chgData name="viraj bhutada" userId="4e02d63cd64334df" providerId="LiveId" clId="{81CED245-8715-4923-9B7E-A6370624E9DF}" dt="2023-12-28T13:02:17.516" v="226"/>
        <pc:sldMkLst>
          <pc:docMk/>
          <pc:sldMk cId="2275375736" sldId="284"/>
        </pc:sldMkLst>
        <pc:picChg chg="add del mod">
          <ac:chgData name="viraj bhutada" userId="4e02d63cd64334df" providerId="LiveId" clId="{81CED245-8715-4923-9B7E-A6370624E9DF}" dt="2023-12-28T12:55:53.959" v="225" actId="21"/>
          <ac:picMkLst>
            <pc:docMk/>
            <pc:sldMk cId="2275375736" sldId="284"/>
            <ac:picMk id="2" creationId="{DA4FC83E-81EE-7AAB-7DAE-E97A80EFB7E3}"/>
          </ac:picMkLst>
        </pc:picChg>
        <pc:picChg chg="add mod">
          <ac:chgData name="viraj bhutada" userId="4e02d63cd64334df" providerId="LiveId" clId="{81CED245-8715-4923-9B7E-A6370624E9DF}" dt="2023-12-28T13:02:17.516" v="226"/>
          <ac:picMkLst>
            <pc:docMk/>
            <pc:sldMk cId="2275375736" sldId="284"/>
            <ac:picMk id="4" creationId="{C04F9CE5-EDDE-AF38-DA0A-BEF3A9EFA55C}"/>
          </ac:picMkLst>
        </pc:picChg>
      </pc:sldChg>
      <pc:sldChg chg="addSp modSp">
        <pc:chgData name="viraj bhutada" userId="4e02d63cd64334df" providerId="LiveId" clId="{81CED245-8715-4923-9B7E-A6370624E9DF}" dt="2023-12-28T13:02:17.516" v="226"/>
        <pc:sldMkLst>
          <pc:docMk/>
          <pc:sldMk cId="2435533328" sldId="285"/>
        </pc:sldMkLst>
        <pc:picChg chg="add mod">
          <ac:chgData name="viraj bhutada" userId="4e02d63cd64334df" providerId="LiveId" clId="{81CED245-8715-4923-9B7E-A6370624E9DF}" dt="2023-12-28T13:02:17.516" v="226"/>
          <ac:picMkLst>
            <pc:docMk/>
            <pc:sldMk cId="2435533328" sldId="285"/>
            <ac:picMk id="2" creationId="{388F76E2-4BB5-21F1-FE26-B43A449D1BDC}"/>
          </ac:picMkLst>
        </pc:picChg>
      </pc:sldChg>
      <pc:sldChg chg="addSp modSp">
        <pc:chgData name="viraj bhutada" userId="4e02d63cd64334df" providerId="LiveId" clId="{81CED245-8715-4923-9B7E-A6370624E9DF}" dt="2023-12-28T13:02:17.516" v="226"/>
        <pc:sldMkLst>
          <pc:docMk/>
          <pc:sldMk cId="674410335" sldId="286"/>
        </pc:sldMkLst>
        <pc:picChg chg="add mod">
          <ac:chgData name="viraj bhutada" userId="4e02d63cd64334df" providerId="LiveId" clId="{81CED245-8715-4923-9B7E-A6370624E9DF}" dt="2023-12-28T13:02:17.516" v="226"/>
          <ac:picMkLst>
            <pc:docMk/>
            <pc:sldMk cId="674410335" sldId="286"/>
            <ac:picMk id="3" creationId="{06C2024E-D8B4-9601-CC9B-57178E1E2A21}"/>
          </ac:picMkLst>
        </pc:picChg>
      </pc:sldChg>
      <pc:sldChg chg="addSp modSp">
        <pc:chgData name="viraj bhutada" userId="4e02d63cd64334df" providerId="LiveId" clId="{81CED245-8715-4923-9B7E-A6370624E9DF}" dt="2023-12-28T13:02:17.516" v="226"/>
        <pc:sldMkLst>
          <pc:docMk/>
          <pc:sldMk cId="2227866887" sldId="287"/>
        </pc:sldMkLst>
        <pc:picChg chg="add mod">
          <ac:chgData name="viraj bhutada" userId="4e02d63cd64334df" providerId="LiveId" clId="{81CED245-8715-4923-9B7E-A6370624E9DF}" dt="2023-12-28T13:02:17.516" v="226"/>
          <ac:picMkLst>
            <pc:docMk/>
            <pc:sldMk cId="2227866887" sldId="287"/>
            <ac:picMk id="3" creationId="{AC421DD6-798F-33FB-028A-E6ECC25F0221}"/>
          </ac:picMkLst>
        </pc:picChg>
      </pc:sldChg>
      <pc:sldChg chg="addSp modSp">
        <pc:chgData name="viraj bhutada" userId="4e02d63cd64334df" providerId="LiveId" clId="{81CED245-8715-4923-9B7E-A6370624E9DF}" dt="2023-12-28T13:02:17.516" v="226"/>
        <pc:sldMkLst>
          <pc:docMk/>
          <pc:sldMk cId="2902058663" sldId="288"/>
        </pc:sldMkLst>
        <pc:picChg chg="add mod">
          <ac:chgData name="viraj bhutada" userId="4e02d63cd64334df" providerId="LiveId" clId="{81CED245-8715-4923-9B7E-A6370624E9DF}" dt="2023-12-28T13:02:17.516" v="226"/>
          <ac:picMkLst>
            <pc:docMk/>
            <pc:sldMk cId="2902058663" sldId="288"/>
            <ac:picMk id="2" creationId="{419382D2-62EA-37A4-EC23-772C3B7E1091}"/>
          </ac:picMkLst>
        </pc:picChg>
      </pc:sldChg>
      <pc:sldChg chg="addSp modSp">
        <pc:chgData name="viraj bhutada" userId="4e02d63cd64334df" providerId="LiveId" clId="{81CED245-8715-4923-9B7E-A6370624E9DF}" dt="2023-12-28T13:02:17.516" v="226"/>
        <pc:sldMkLst>
          <pc:docMk/>
          <pc:sldMk cId="3351086517" sldId="289"/>
        </pc:sldMkLst>
        <pc:picChg chg="add mod">
          <ac:chgData name="viraj bhutada" userId="4e02d63cd64334df" providerId="LiveId" clId="{81CED245-8715-4923-9B7E-A6370624E9DF}" dt="2023-12-28T13:02:17.516" v="226"/>
          <ac:picMkLst>
            <pc:docMk/>
            <pc:sldMk cId="3351086517" sldId="289"/>
            <ac:picMk id="2" creationId="{A973A9AA-DBC0-CA69-83F7-D56A35B40DED}"/>
          </ac:picMkLst>
        </pc:picChg>
      </pc:sldChg>
      <pc:sldChg chg="addSp modSp">
        <pc:chgData name="viraj bhutada" userId="4e02d63cd64334df" providerId="LiveId" clId="{81CED245-8715-4923-9B7E-A6370624E9DF}" dt="2023-12-28T13:02:17.516" v="226"/>
        <pc:sldMkLst>
          <pc:docMk/>
          <pc:sldMk cId="1463400971" sldId="290"/>
        </pc:sldMkLst>
        <pc:picChg chg="add mod">
          <ac:chgData name="viraj bhutada" userId="4e02d63cd64334df" providerId="LiveId" clId="{81CED245-8715-4923-9B7E-A6370624E9DF}" dt="2023-12-28T13:02:17.516" v="226"/>
          <ac:picMkLst>
            <pc:docMk/>
            <pc:sldMk cId="1463400971" sldId="290"/>
            <ac:picMk id="2" creationId="{418AB8FF-BD36-71EC-8153-C438A5F95001}"/>
          </ac:picMkLst>
        </pc:picChg>
      </pc:sldChg>
      <pc:sldChg chg="addSp modSp">
        <pc:chgData name="viraj bhutada" userId="4e02d63cd64334df" providerId="LiveId" clId="{81CED245-8715-4923-9B7E-A6370624E9DF}" dt="2023-12-28T13:02:17.516" v="226"/>
        <pc:sldMkLst>
          <pc:docMk/>
          <pc:sldMk cId="3238893518" sldId="291"/>
        </pc:sldMkLst>
        <pc:picChg chg="add mod">
          <ac:chgData name="viraj bhutada" userId="4e02d63cd64334df" providerId="LiveId" clId="{81CED245-8715-4923-9B7E-A6370624E9DF}" dt="2023-12-28T13:02:17.516" v="226"/>
          <ac:picMkLst>
            <pc:docMk/>
            <pc:sldMk cId="3238893518" sldId="291"/>
            <ac:picMk id="2" creationId="{8A2C5F96-E3FC-423A-4FD1-206BF30BCA4A}"/>
          </ac:picMkLst>
        </pc:picChg>
      </pc:sldChg>
      <pc:sldChg chg="addSp modSp">
        <pc:chgData name="viraj bhutada" userId="4e02d63cd64334df" providerId="LiveId" clId="{81CED245-8715-4923-9B7E-A6370624E9DF}" dt="2023-12-28T13:02:17.516" v="226"/>
        <pc:sldMkLst>
          <pc:docMk/>
          <pc:sldMk cId="200836003" sldId="292"/>
        </pc:sldMkLst>
        <pc:picChg chg="add mod">
          <ac:chgData name="viraj bhutada" userId="4e02d63cd64334df" providerId="LiveId" clId="{81CED245-8715-4923-9B7E-A6370624E9DF}" dt="2023-12-28T13:02:17.516" v="226"/>
          <ac:picMkLst>
            <pc:docMk/>
            <pc:sldMk cId="200836003" sldId="292"/>
            <ac:picMk id="2" creationId="{C898EF6A-0B9D-B9C5-AF27-62D9676834AD}"/>
          </ac:picMkLst>
        </pc:picChg>
      </pc:sldChg>
      <pc:sldChg chg="addSp modSp">
        <pc:chgData name="viraj bhutada" userId="4e02d63cd64334df" providerId="LiveId" clId="{81CED245-8715-4923-9B7E-A6370624E9DF}" dt="2023-12-28T13:02:17.516" v="226"/>
        <pc:sldMkLst>
          <pc:docMk/>
          <pc:sldMk cId="1166486780" sldId="293"/>
        </pc:sldMkLst>
        <pc:picChg chg="add mod">
          <ac:chgData name="viraj bhutada" userId="4e02d63cd64334df" providerId="LiveId" clId="{81CED245-8715-4923-9B7E-A6370624E9DF}" dt="2023-12-28T13:02:17.516" v="226"/>
          <ac:picMkLst>
            <pc:docMk/>
            <pc:sldMk cId="1166486780" sldId="293"/>
            <ac:picMk id="2" creationId="{D151C04F-7E32-1F9F-2B6D-AA0C95609BD7}"/>
          </ac:picMkLst>
        </pc:picChg>
      </pc:sldChg>
      <pc:sldChg chg="addSp modSp mod">
        <pc:chgData name="viraj bhutada" userId="4e02d63cd64334df" providerId="LiveId" clId="{81CED245-8715-4923-9B7E-A6370624E9DF}" dt="2023-12-28T14:18:46.753" v="294" actId="122"/>
        <pc:sldMkLst>
          <pc:docMk/>
          <pc:sldMk cId="1569414016" sldId="294"/>
        </pc:sldMkLst>
        <pc:spChg chg="mod">
          <ac:chgData name="viraj bhutada" userId="4e02d63cd64334df" providerId="LiveId" clId="{81CED245-8715-4923-9B7E-A6370624E9DF}" dt="2023-12-28T14:18:46.753" v="294" actId="122"/>
          <ac:spMkLst>
            <pc:docMk/>
            <pc:sldMk cId="1569414016" sldId="294"/>
            <ac:spMk id="19" creationId="{5EFCE37A-9195-32B3-4512-7D4672DDDDA7}"/>
          </ac:spMkLst>
        </pc:spChg>
        <pc:picChg chg="add mod">
          <ac:chgData name="viraj bhutada" userId="4e02d63cd64334df" providerId="LiveId" clId="{81CED245-8715-4923-9B7E-A6370624E9DF}" dt="2023-12-28T13:02:17.516" v="226"/>
          <ac:picMkLst>
            <pc:docMk/>
            <pc:sldMk cId="1569414016" sldId="294"/>
            <ac:picMk id="2" creationId="{8A57EBB7-97D0-5FA9-1B66-8BBA4C9B7E34}"/>
          </ac:picMkLst>
        </pc:picChg>
      </pc:sldChg>
      <pc:sldChg chg="addSp modSp">
        <pc:chgData name="viraj bhutada" userId="4e02d63cd64334df" providerId="LiveId" clId="{81CED245-8715-4923-9B7E-A6370624E9DF}" dt="2023-12-28T13:02:17.516" v="226"/>
        <pc:sldMkLst>
          <pc:docMk/>
          <pc:sldMk cId="3753899355" sldId="295"/>
        </pc:sldMkLst>
        <pc:picChg chg="add mod">
          <ac:chgData name="viraj bhutada" userId="4e02d63cd64334df" providerId="LiveId" clId="{81CED245-8715-4923-9B7E-A6370624E9DF}" dt="2023-12-28T13:02:17.516" v="226"/>
          <ac:picMkLst>
            <pc:docMk/>
            <pc:sldMk cId="3753899355" sldId="295"/>
            <ac:picMk id="2" creationId="{708F3510-8D93-AA3B-83EB-D434E785A86B}"/>
          </ac:picMkLst>
        </pc:picChg>
      </pc:sldChg>
      <pc:sldChg chg="addSp modSp mod">
        <pc:chgData name="viraj bhutada" userId="4e02d63cd64334df" providerId="LiveId" clId="{81CED245-8715-4923-9B7E-A6370624E9DF}" dt="2023-12-28T13:10:57.383" v="241" actId="1076"/>
        <pc:sldMkLst>
          <pc:docMk/>
          <pc:sldMk cId="964969147" sldId="296"/>
        </pc:sldMkLst>
        <pc:picChg chg="add mod">
          <ac:chgData name="viraj bhutada" userId="4e02d63cd64334df" providerId="LiveId" clId="{81CED245-8715-4923-9B7E-A6370624E9DF}" dt="2023-12-28T13:10:57.383" v="241" actId="1076"/>
          <ac:picMkLst>
            <pc:docMk/>
            <pc:sldMk cId="964969147" sldId="296"/>
            <ac:picMk id="2" creationId="{14B36AC3-9E0F-F2A9-FF23-CAA837B07CA9}"/>
          </ac:picMkLst>
        </pc:picChg>
      </pc:sldChg>
      <pc:sldChg chg="addSp modSp mod">
        <pc:chgData name="viraj bhutada" userId="4e02d63cd64334df" providerId="LiveId" clId="{81CED245-8715-4923-9B7E-A6370624E9DF}" dt="2023-12-28T13:14:45.137" v="244" actId="1076"/>
        <pc:sldMkLst>
          <pc:docMk/>
          <pc:sldMk cId="3743747091" sldId="297"/>
        </pc:sldMkLst>
        <pc:picChg chg="add mod">
          <ac:chgData name="viraj bhutada" userId="4e02d63cd64334df" providerId="LiveId" clId="{81CED245-8715-4923-9B7E-A6370624E9DF}" dt="2023-12-28T13:14:45.137" v="244" actId="1076"/>
          <ac:picMkLst>
            <pc:docMk/>
            <pc:sldMk cId="3743747091" sldId="297"/>
            <ac:picMk id="2" creationId="{E6D5C340-CAC8-3B88-7795-D66755A08D07}"/>
          </ac:picMkLst>
        </pc:picChg>
      </pc:sldChg>
      <pc:sldChg chg="addSp modSp mod">
        <pc:chgData name="viraj bhutada" userId="4e02d63cd64334df" providerId="LiveId" clId="{81CED245-8715-4923-9B7E-A6370624E9DF}" dt="2023-12-28T13:16:19.259" v="246" actId="14100"/>
        <pc:sldMkLst>
          <pc:docMk/>
          <pc:sldMk cId="2201590348" sldId="298"/>
        </pc:sldMkLst>
        <pc:picChg chg="add mod">
          <ac:chgData name="viraj bhutada" userId="4e02d63cd64334df" providerId="LiveId" clId="{81CED245-8715-4923-9B7E-A6370624E9DF}" dt="2023-12-28T13:16:19.259" v="246" actId="14100"/>
          <ac:picMkLst>
            <pc:docMk/>
            <pc:sldMk cId="2201590348" sldId="298"/>
            <ac:picMk id="2" creationId="{051A5CA9-5ED5-2725-C616-B3854752DF53}"/>
          </ac:picMkLst>
        </pc:picChg>
      </pc:sldChg>
      <pc:sldChg chg="addSp delSp modSp mod delAnim">
        <pc:chgData name="viraj bhutada" userId="4e02d63cd64334df" providerId="LiveId" clId="{81CED245-8715-4923-9B7E-A6370624E9DF}" dt="2023-12-28T13:35:52.995" v="285" actId="1076"/>
        <pc:sldMkLst>
          <pc:docMk/>
          <pc:sldMk cId="2686607752" sldId="299"/>
        </pc:sldMkLst>
        <pc:picChg chg="add del mod">
          <ac:chgData name="viraj bhutada" userId="4e02d63cd64334df" providerId="LiveId" clId="{81CED245-8715-4923-9B7E-A6370624E9DF}" dt="2023-12-28T13:17:47.964" v="248" actId="21"/>
          <ac:picMkLst>
            <pc:docMk/>
            <pc:sldMk cId="2686607752" sldId="299"/>
            <ac:picMk id="2" creationId="{BECF2554-D807-5084-7988-811C5B1666DB}"/>
          </ac:picMkLst>
        </pc:picChg>
        <pc:picChg chg="add mod">
          <ac:chgData name="viraj bhutada" userId="4e02d63cd64334df" providerId="LiveId" clId="{81CED245-8715-4923-9B7E-A6370624E9DF}" dt="2023-12-28T13:35:52.995" v="285" actId="1076"/>
          <ac:picMkLst>
            <pc:docMk/>
            <pc:sldMk cId="2686607752" sldId="299"/>
            <ac:picMk id="3" creationId="{7392E071-7006-DEC7-0FDA-63FC8493D998}"/>
          </ac:picMkLst>
        </pc:picChg>
      </pc:sldChg>
      <pc:sldChg chg="addSp delSp modSp mod delAnim">
        <pc:chgData name="viraj bhutada" userId="4e02d63cd64334df" providerId="LiveId" clId="{81CED245-8715-4923-9B7E-A6370624E9DF}" dt="2023-12-28T12:17:29.259" v="209"/>
        <pc:sldMkLst>
          <pc:docMk/>
          <pc:sldMk cId="1863108829" sldId="300"/>
        </pc:sldMkLst>
        <pc:spChg chg="mod">
          <ac:chgData name="viraj bhutada" userId="4e02d63cd64334df" providerId="LiveId" clId="{81CED245-8715-4923-9B7E-A6370624E9DF}" dt="2023-12-28T11:00:11.686" v="133" actId="14100"/>
          <ac:spMkLst>
            <pc:docMk/>
            <pc:sldMk cId="1863108829" sldId="300"/>
            <ac:spMk id="3" creationId="{49E514D8-213B-143D-8A6E-8E20D4271280}"/>
          </ac:spMkLst>
        </pc:spChg>
        <pc:spChg chg="mod">
          <ac:chgData name="viraj bhutada" userId="4e02d63cd64334df" providerId="LiveId" clId="{81CED245-8715-4923-9B7E-A6370624E9DF}" dt="2023-12-28T11:00:17.397" v="134" actId="14100"/>
          <ac:spMkLst>
            <pc:docMk/>
            <pc:sldMk cId="1863108829" sldId="300"/>
            <ac:spMk id="4" creationId="{3F56245E-E55A-80B0-9EEA-8BA88E424C4C}"/>
          </ac:spMkLst>
        </pc:spChg>
        <pc:picChg chg="add del mod">
          <ac:chgData name="viraj bhutada" userId="4e02d63cd64334df" providerId="LiveId" clId="{81CED245-8715-4923-9B7E-A6370624E9DF}" dt="2023-12-28T12:16:46.189" v="208" actId="21"/>
          <ac:picMkLst>
            <pc:docMk/>
            <pc:sldMk cId="1863108829" sldId="300"/>
            <ac:picMk id="2" creationId="{0151793A-1817-5628-E565-0BFD87B149B4}"/>
          </ac:picMkLst>
        </pc:picChg>
        <pc:picChg chg="add mod">
          <ac:chgData name="viraj bhutada" userId="4e02d63cd64334df" providerId="LiveId" clId="{81CED245-8715-4923-9B7E-A6370624E9DF}" dt="2023-12-28T12:17:29.259" v="209"/>
          <ac:picMkLst>
            <pc:docMk/>
            <pc:sldMk cId="1863108829" sldId="300"/>
            <ac:picMk id="5" creationId="{8D0967A4-0DC1-10BE-13CB-A80E8D7F7E02}"/>
          </ac:picMkLst>
        </pc:picChg>
      </pc:sldChg>
      <pc:sldChg chg="addSp modSp">
        <pc:chgData name="viraj bhutada" userId="4e02d63cd64334df" providerId="LiveId" clId="{81CED245-8715-4923-9B7E-A6370624E9DF}" dt="2023-12-28T12:28:30.816" v="215"/>
        <pc:sldMkLst>
          <pc:docMk/>
          <pc:sldMk cId="3950248013" sldId="301"/>
        </pc:sldMkLst>
        <pc:picChg chg="add mod">
          <ac:chgData name="viraj bhutada" userId="4e02d63cd64334df" providerId="LiveId" clId="{81CED245-8715-4923-9B7E-A6370624E9DF}" dt="2023-12-28T12:28:30.816" v="215"/>
          <ac:picMkLst>
            <pc:docMk/>
            <pc:sldMk cId="3950248013" sldId="301"/>
            <ac:picMk id="2" creationId="{64777498-999B-8EFD-EBAF-13E20425D986}"/>
          </ac:picMkLst>
        </pc:picChg>
      </pc:sldChg>
      <pc:sldChg chg="addSp modSp">
        <pc:chgData name="viraj bhutada" userId="4e02d63cd64334df" providerId="LiveId" clId="{81CED245-8715-4923-9B7E-A6370624E9DF}" dt="2023-12-28T12:41:00.166" v="217"/>
        <pc:sldMkLst>
          <pc:docMk/>
          <pc:sldMk cId="3298595301" sldId="302"/>
        </pc:sldMkLst>
        <pc:picChg chg="add mod">
          <ac:chgData name="viraj bhutada" userId="4e02d63cd64334df" providerId="LiveId" clId="{81CED245-8715-4923-9B7E-A6370624E9DF}" dt="2023-12-28T12:41:00.166" v="217"/>
          <ac:picMkLst>
            <pc:docMk/>
            <pc:sldMk cId="3298595301" sldId="302"/>
            <ac:picMk id="2" creationId="{B1B4C5F8-55BF-CC1F-801B-7C28E0B2A747}"/>
          </ac:picMkLst>
        </pc:picChg>
      </pc:sldChg>
      <pc:sldChg chg="addSp delSp modSp mod delAnim">
        <pc:chgData name="viraj bhutada" userId="4e02d63cd64334df" providerId="LiveId" clId="{81CED245-8715-4923-9B7E-A6370624E9DF}" dt="2023-12-28T13:35:32.751" v="283" actId="208"/>
        <pc:sldMkLst>
          <pc:docMk/>
          <pc:sldMk cId="43453866" sldId="303"/>
        </pc:sldMkLst>
        <pc:spChg chg="mod">
          <ac:chgData name="viraj bhutada" userId="4e02d63cd64334df" providerId="LiveId" clId="{81CED245-8715-4923-9B7E-A6370624E9DF}" dt="2023-12-28T13:35:32.751" v="283" actId="208"/>
          <ac:spMkLst>
            <pc:docMk/>
            <pc:sldMk cId="43453866" sldId="303"/>
            <ac:spMk id="3" creationId="{9F9B2B8F-BC47-1F69-D285-1F7481EBF1BF}"/>
          </ac:spMkLst>
        </pc:spChg>
        <pc:picChg chg="add del mod">
          <ac:chgData name="viraj bhutada" userId="4e02d63cd64334df" providerId="LiveId" clId="{81CED245-8715-4923-9B7E-A6370624E9DF}" dt="2023-12-28T13:21:36.296" v="251" actId="21"/>
          <ac:picMkLst>
            <pc:docMk/>
            <pc:sldMk cId="43453866" sldId="303"/>
            <ac:picMk id="2" creationId="{3E00970C-840E-A6A2-1261-C7240A2C023A}"/>
          </ac:picMkLst>
        </pc:picChg>
        <pc:picChg chg="add mod">
          <ac:chgData name="viraj bhutada" userId="4e02d63cd64334df" providerId="LiveId" clId="{81CED245-8715-4923-9B7E-A6370624E9DF}" dt="2023-12-28T13:35:03.933" v="282" actId="14100"/>
          <ac:picMkLst>
            <pc:docMk/>
            <pc:sldMk cId="43453866" sldId="303"/>
            <ac:picMk id="4" creationId="{D6E70BB4-DDE3-D184-4F93-BC00AD07A8FC}"/>
          </ac:picMkLst>
        </pc:picChg>
      </pc:sldChg>
      <pc:sldChg chg="addSp delSp modSp mod delAnim">
        <pc:chgData name="viraj bhutada" userId="4e02d63cd64334df" providerId="LiveId" clId="{81CED245-8715-4923-9B7E-A6370624E9DF}" dt="2023-12-28T13:07:12.232" v="232" actId="1076"/>
        <pc:sldMkLst>
          <pc:docMk/>
          <pc:sldMk cId="1836805816" sldId="304"/>
        </pc:sldMkLst>
        <pc:picChg chg="add del mod">
          <ac:chgData name="viraj bhutada" userId="4e02d63cd64334df" providerId="LiveId" clId="{81CED245-8715-4923-9B7E-A6370624E9DF}" dt="2023-12-28T13:02:57.199" v="228" actId="21"/>
          <ac:picMkLst>
            <pc:docMk/>
            <pc:sldMk cId="1836805816" sldId="304"/>
            <ac:picMk id="2" creationId="{D92EA238-F3A6-3C0D-C02D-B39925F17A70}"/>
          </ac:picMkLst>
        </pc:picChg>
        <pc:picChg chg="add mod">
          <ac:chgData name="viraj bhutada" userId="4e02d63cd64334df" providerId="LiveId" clId="{81CED245-8715-4923-9B7E-A6370624E9DF}" dt="2023-12-28T13:07:12.232" v="232" actId="1076"/>
          <ac:picMkLst>
            <pc:docMk/>
            <pc:sldMk cId="1836805816" sldId="304"/>
            <ac:picMk id="4" creationId="{1BDDDAB3-1AA2-4003-CEA8-845AED890546}"/>
          </ac:picMkLst>
        </pc:picChg>
      </pc:sldChg>
      <pc:sldChg chg="addSp delSp modSp mod delAnim">
        <pc:chgData name="viraj bhutada" userId="4e02d63cd64334df" providerId="LiveId" clId="{81CED245-8715-4923-9B7E-A6370624E9DF}" dt="2023-12-28T13:08:28.276" v="236" actId="14100"/>
        <pc:sldMkLst>
          <pc:docMk/>
          <pc:sldMk cId="649363242" sldId="305"/>
        </pc:sldMkLst>
        <pc:picChg chg="add del mod">
          <ac:chgData name="viraj bhutada" userId="4e02d63cd64334df" providerId="LiveId" clId="{81CED245-8715-4923-9B7E-A6370624E9DF}" dt="2023-12-28T13:07:57.334" v="234" actId="21"/>
          <ac:picMkLst>
            <pc:docMk/>
            <pc:sldMk cId="649363242" sldId="305"/>
            <ac:picMk id="3" creationId="{26AD05A8-932C-9EB3-C758-46B038EBCC72}"/>
          </ac:picMkLst>
        </pc:picChg>
        <pc:picChg chg="add mod">
          <ac:chgData name="viraj bhutada" userId="4e02d63cd64334df" providerId="LiveId" clId="{81CED245-8715-4923-9B7E-A6370624E9DF}" dt="2023-12-28T13:08:28.276" v="236" actId="14100"/>
          <ac:picMkLst>
            <pc:docMk/>
            <pc:sldMk cId="649363242" sldId="305"/>
            <ac:picMk id="4" creationId="{14338181-9B1D-6B4A-B6A4-BBFF32DA46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FA4BE-A967-4A3C-ABFF-9195C578A889}" type="datetimeFigureOut">
              <a:rPr lang="en-US" smtClean="0"/>
              <a:t>8/16/2025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91B73-87AE-4A50-ADB5-1AA7E876398B}" type="slidenum">
              <a:rPr lang="en-US" smtClean="0"/>
              <a:t>‹#›</a:t>
            </a:fld>
            <a:endParaRPr lang="en-US"/>
          </a:p>
        </p:txBody>
      </p:sp>
    </p:spTree>
    <p:extLst>
      <p:ext uri="{BB962C8B-B14F-4D97-AF65-F5344CB8AC3E}">
        <p14:creationId xmlns:p14="http://schemas.microsoft.com/office/powerpoint/2010/main" val="421538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91B73-87AE-4A50-ADB5-1AA7E876398B}" type="slidenum">
              <a:rPr lang="en-US" smtClean="0"/>
              <a:t>1</a:t>
            </a:fld>
            <a:endParaRPr lang="en-US"/>
          </a:p>
        </p:txBody>
      </p:sp>
    </p:spTree>
    <p:extLst>
      <p:ext uri="{BB962C8B-B14F-4D97-AF65-F5344CB8AC3E}">
        <p14:creationId xmlns:p14="http://schemas.microsoft.com/office/powerpoint/2010/main" val="603011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A657-504A-C630-AA74-3161AF7550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945E79-4C35-FBA7-0A99-084227C82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E51F60-0995-D075-D50F-6971E81E6A4E}"/>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a:extLst>
              <a:ext uri="{FF2B5EF4-FFF2-40B4-BE49-F238E27FC236}">
                <a16:creationId xmlns:a16="http://schemas.microsoft.com/office/drawing/2014/main" id="{0B716DAF-9378-D576-92FC-667BFD8A407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B77393F-75C0-E1D4-AB81-13547B8C5956}"/>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612262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3819-5537-23ED-CEC6-F39F2D0DD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471D23-8E97-7B6C-8124-EA8D53F4C8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64DDD-00C7-0B33-6EEF-1E6781D0826B}"/>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a:extLst>
              <a:ext uri="{FF2B5EF4-FFF2-40B4-BE49-F238E27FC236}">
                <a16:creationId xmlns:a16="http://schemas.microsoft.com/office/drawing/2014/main" id="{D6FFCBCB-1239-0982-0CF7-6D53C9F01E3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DA3DD01-17BD-7404-AEFC-7DA5B923A62D}"/>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345742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26F0BF-849C-76D4-7891-A92166A9D1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285909-AF01-E225-4F96-DC1E6E2FFD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CA62C2-CFA7-CCE3-D1A0-C1843CC51494}"/>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a:extLst>
              <a:ext uri="{FF2B5EF4-FFF2-40B4-BE49-F238E27FC236}">
                <a16:creationId xmlns:a16="http://schemas.microsoft.com/office/drawing/2014/main" id="{C52AB102-6C52-A175-10F5-1469B782065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793C57F-F0FE-BDD5-F487-E93203C3A13C}"/>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467077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a:xfrm>
            <a:off x="2692397" y="5037663"/>
            <a:ext cx="5214635" cy="279400"/>
          </a:xfrm>
        </p:spPr>
        <p:txBody>
          <a:bodyPr/>
          <a:lstStyle/>
          <a:p>
            <a:endParaRPr lang="en-IN" dirty="0"/>
          </a:p>
        </p:txBody>
      </p:sp>
      <p:sp>
        <p:nvSpPr>
          <p:cNvPr id="6" name="Slide Number Placeholder 5"/>
          <p:cNvSpPr>
            <a:spLocks noGrp="1"/>
          </p:cNvSpPr>
          <p:nvPr>
            <p:ph type="sldNum" sz="quarter" idx="12"/>
          </p:nvPr>
        </p:nvSpPr>
        <p:spPr>
          <a:xfrm>
            <a:off x="8956900" y="5037663"/>
            <a:ext cx="551167" cy="279400"/>
          </a:xfrm>
        </p:spPr>
        <p:txBody>
          <a:bodyPr/>
          <a:lstStyle/>
          <a:p>
            <a:fld id="{1F476DA5-2888-48C2-AD22-54F81A69B4AF}" type="slidenum">
              <a:rPr lang="en-IN" smtClean="0"/>
              <a:t>‹#›</a:t>
            </a:fld>
            <a:endParaRPr lang="en-IN"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6320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916813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476DA5-2888-48C2-AD22-54F81A69B4AF}" type="slidenum">
              <a:rPr lang="en-IN" smtClean="0"/>
              <a:t>‹#›</a:t>
            </a:fld>
            <a:endParaRPr lang="en-IN"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574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3401819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F476DA5-2888-48C2-AD22-54F81A69B4AF}" type="slidenum">
              <a:rPr lang="en-IN" smtClean="0"/>
              <a:t>‹#›</a:t>
            </a:fld>
            <a:endParaRPr lang="en-IN"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77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F476DA5-2888-48C2-AD22-54F81A69B4AF}"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1189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3855365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476DA5-2888-48C2-AD22-54F81A69B4AF}" type="slidenum">
              <a:rPr lang="en-IN" smtClean="0"/>
              <a:t>‹#›</a:t>
            </a:fld>
            <a:endParaRPr lang="en-IN"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8752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7300-B8CA-152E-EEAB-C76A56686F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A45B03-6900-2C71-02CE-D834796FC3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53053C-41B6-50BF-ADB0-0FDD752A78FF}"/>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a:extLst>
              <a:ext uri="{FF2B5EF4-FFF2-40B4-BE49-F238E27FC236}">
                <a16:creationId xmlns:a16="http://schemas.microsoft.com/office/drawing/2014/main" id="{31767DAE-59D0-69DE-515A-CD37958A384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82EBC7A-554E-A287-DD65-E75BE7119B55}"/>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4221229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2683246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4192563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476DA5-2888-48C2-AD22-54F81A69B4AF}" type="slidenum">
              <a:rPr lang="en-IN" smtClean="0"/>
              <a:t>‹#›</a:t>
            </a:fld>
            <a:endParaRPr lang="en-IN"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8124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476DA5-2888-48C2-AD22-54F81A69B4AF}" type="slidenum">
              <a:rPr lang="en-IN" smtClean="0"/>
              <a:t>‹#›</a:t>
            </a:fld>
            <a:endParaRPr lang="en-IN"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6186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1727053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476DA5-2888-48C2-AD22-54F81A69B4AF}" type="slidenum">
              <a:rPr lang="en-IN" smtClean="0"/>
              <a:t>‹#›</a:t>
            </a:fld>
            <a:endParaRPr lang="en-IN"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25808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476DA5-2888-48C2-AD22-54F81A69B4AF}" type="slidenum">
              <a:rPr lang="en-IN" smtClean="0"/>
              <a:t>‹#›</a:t>
            </a:fld>
            <a:endParaRPr lang="en-IN"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17929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476DA5-2888-48C2-AD22-54F81A69B4AF}"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2375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F476DA5-2888-48C2-AD22-54F81A69B4AF}" type="slidenum">
              <a:rPr lang="en-IN" smtClean="0"/>
              <a:t>‹#›</a:t>
            </a:fld>
            <a:endParaRPr lang="en-IN"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500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A84B-6B93-8E45-FC99-4E7607AC13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4B6D8B-D5D8-8A9E-7D3A-6C3E9301D7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3FA2CF-21EF-9994-1AAF-52449454CAAB}"/>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5" name="Footer Placeholder 4">
            <a:extLst>
              <a:ext uri="{FF2B5EF4-FFF2-40B4-BE49-F238E27FC236}">
                <a16:creationId xmlns:a16="http://schemas.microsoft.com/office/drawing/2014/main" id="{40D1ADEE-BC48-B714-823E-00CD62CD8CA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4B0392E-D87E-5F8B-E2A5-3FEF6D0B67B2}"/>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2872078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9149-FDB9-E82A-6298-3CF231AE77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6EAB68-2A2E-5AFD-CB6A-DB8ACEBA0C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4C82BA-208C-1482-FC06-3722B8B4B5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FA8ADB-6A70-7D40-6F95-1F42C392D2BA}"/>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6" name="Footer Placeholder 5">
            <a:extLst>
              <a:ext uri="{FF2B5EF4-FFF2-40B4-BE49-F238E27FC236}">
                <a16:creationId xmlns:a16="http://schemas.microsoft.com/office/drawing/2014/main" id="{2492B660-0469-0C8D-7816-0845199B56F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88945E2-4FB1-A3CF-A19F-6031F8AE3988}"/>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1039068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6BDDF-7274-B066-6762-7425FD6C2F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0634CC-603C-75AD-5CEE-7C394A1C54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348A70-7458-FE94-DA83-AC4E93875B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874DC5-A4EC-5220-A931-1CD4C9FF48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530B13-6F64-8009-24E7-785F16403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E9DFD-AAF5-8761-381A-4787FB6054A6}"/>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8" name="Footer Placeholder 7">
            <a:extLst>
              <a:ext uri="{FF2B5EF4-FFF2-40B4-BE49-F238E27FC236}">
                <a16:creationId xmlns:a16="http://schemas.microsoft.com/office/drawing/2014/main" id="{04DD4294-CC76-658C-5951-1CF7DB0BAA70}"/>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497BA2E-A73B-3C6A-2EC1-6F849E3F2A4E}"/>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17685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209B-A828-18A0-F903-3E84C66110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19ABEA-5434-AEDD-45B0-B4CCB3380880}"/>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4" name="Footer Placeholder 3">
            <a:extLst>
              <a:ext uri="{FF2B5EF4-FFF2-40B4-BE49-F238E27FC236}">
                <a16:creationId xmlns:a16="http://schemas.microsoft.com/office/drawing/2014/main" id="{8E8C931C-BCF4-00E7-F24F-96252ABE685A}"/>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9D7482A-0930-8496-C898-22F849425F73}"/>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842697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4142B-9528-D3E8-1B68-512E76C9AEE4}"/>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3" name="Footer Placeholder 2">
            <a:extLst>
              <a:ext uri="{FF2B5EF4-FFF2-40B4-BE49-F238E27FC236}">
                <a16:creationId xmlns:a16="http://schemas.microsoft.com/office/drawing/2014/main" id="{FA3DF5B0-7805-793B-BCCC-68E1F736EE4C}"/>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76016A0B-457E-9330-3439-0C6E28447156}"/>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388689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6232E-45B4-C3E4-B782-331B04848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C567F4-AF04-3357-6A08-E6F322DA02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87A8A3-E7CC-A617-9375-E7930C3C0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2F8750-D63E-D4F7-7E51-DAC4602D6B02}"/>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6" name="Footer Placeholder 5">
            <a:extLst>
              <a:ext uri="{FF2B5EF4-FFF2-40B4-BE49-F238E27FC236}">
                <a16:creationId xmlns:a16="http://schemas.microsoft.com/office/drawing/2014/main" id="{DAEEB2F4-8DE1-0D6A-B606-DB9F4B1B636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6B3F47E-39D4-2613-AA04-9FC9F3AC2C20}"/>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169034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DC33-DC3C-2E04-BA7B-D5A31C495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762DA3-6EE9-426F-DDD6-FA4EBDDB4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DE17E4-2673-0FCA-F4CE-73277E4FC8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59EEE-C424-629A-F910-77ADFFF1F92C}"/>
              </a:ext>
            </a:extLst>
          </p:cNvPr>
          <p:cNvSpPr>
            <a:spLocks noGrp="1"/>
          </p:cNvSpPr>
          <p:nvPr>
            <p:ph type="dt" sz="half" idx="10"/>
          </p:nvPr>
        </p:nvSpPr>
        <p:spPr/>
        <p:txBody>
          <a:bodyPr/>
          <a:lstStyle/>
          <a:p>
            <a:fld id="{D65DA94A-F5F4-4083-85EA-B917F363B8AA}" type="datetimeFigureOut">
              <a:rPr lang="en-IN" smtClean="0"/>
              <a:t>16-08-2025</a:t>
            </a:fld>
            <a:endParaRPr lang="en-IN" dirty="0"/>
          </a:p>
        </p:txBody>
      </p:sp>
      <p:sp>
        <p:nvSpPr>
          <p:cNvPr id="6" name="Footer Placeholder 5">
            <a:extLst>
              <a:ext uri="{FF2B5EF4-FFF2-40B4-BE49-F238E27FC236}">
                <a16:creationId xmlns:a16="http://schemas.microsoft.com/office/drawing/2014/main" id="{1A7FE4B4-3F4F-6241-8DE1-3355A3CB373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1A4558-BEE6-E213-F840-7C7F03C61B92}"/>
              </a:ext>
            </a:extLst>
          </p:cNvPr>
          <p:cNvSpPr>
            <a:spLocks noGrp="1"/>
          </p:cNvSpPr>
          <p:nvPr>
            <p:ph type="sldNum" sz="quarter" idx="12"/>
          </p:nvPr>
        </p:nvSpPr>
        <p:spPr/>
        <p:txBody>
          <a:bodyPr/>
          <a:lstStyle/>
          <a:p>
            <a:fld id="{1F476DA5-2888-48C2-AD22-54F81A69B4AF}" type="slidenum">
              <a:rPr lang="en-IN" smtClean="0"/>
              <a:t>‹#›</a:t>
            </a:fld>
            <a:endParaRPr lang="en-IN" dirty="0"/>
          </a:p>
        </p:txBody>
      </p:sp>
    </p:spTree>
    <p:extLst>
      <p:ext uri="{BB962C8B-B14F-4D97-AF65-F5344CB8AC3E}">
        <p14:creationId xmlns:p14="http://schemas.microsoft.com/office/powerpoint/2010/main" val="281906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7FBB3-A7FC-E630-7E0D-19F4AEB337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093A90-CD2D-2D37-C641-86B491660C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579A85-C06A-A8EB-CE2C-502A69FDB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5DA94A-F5F4-4083-85EA-B917F363B8AA}" type="datetimeFigureOut">
              <a:rPr lang="en-IN" smtClean="0"/>
              <a:t>16-08-2025</a:t>
            </a:fld>
            <a:endParaRPr lang="en-IN" dirty="0"/>
          </a:p>
        </p:txBody>
      </p:sp>
      <p:sp>
        <p:nvSpPr>
          <p:cNvPr id="5" name="Footer Placeholder 4">
            <a:extLst>
              <a:ext uri="{FF2B5EF4-FFF2-40B4-BE49-F238E27FC236}">
                <a16:creationId xmlns:a16="http://schemas.microsoft.com/office/drawing/2014/main" id="{14ACB906-6B40-9887-580E-1CA7F7792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77522938-9E3A-F19B-12F9-B2514F99F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76DA5-2888-48C2-AD22-54F81A69B4AF}" type="slidenum">
              <a:rPr lang="en-IN" smtClean="0"/>
              <a:t>‹#›</a:t>
            </a:fld>
            <a:endParaRPr lang="en-IN" dirty="0"/>
          </a:p>
        </p:txBody>
      </p:sp>
    </p:spTree>
    <p:extLst>
      <p:ext uri="{BB962C8B-B14F-4D97-AF65-F5344CB8AC3E}">
        <p14:creationId xmlns:p14="http://schemas.microsoft.com/office/powerpoint/2010/main" val="543949284"/>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65DA94A-F5F4-4083-85EA-B917F363B8AA}" type="datetimeFigureOut">
              <a:rPr lang="en-IN" smtClean="0"/>
              <a:t>16-08-2025</a:t>
            </a:fld>
            <a:endParaRPr lang="en-IN"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F476DA5-2888-48C2-AD22-54F81A69B4AF}" type="slidenum">
              <a:rPr lang="en-IN" smtClean="0"/>
              <a:t>‹#›</a:t>
            </a:fld>
            <a:endParaRPr lang="en-IN" dirty="0"/>
          </a:p>
        </p:txBody>
      </p:sp>
    </p:spTree>
    <p:extLst>
      <p:ext uri="{BB962C8B-B14F-4D97-AF65-F5344CB8AC3E}">
        <p14:creationId xmlns:p14="http://schemas.microsoft.com/office/powerpoint/2010/main" val="2742083004"/>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D08216B-43D1-8F9D-3955-E107B32D62E4}"/>
              </a:ext>
            </a:extLst>
          </p:cNvPr>
          <p:cNvSpPr>
            <a:spLocks noGrp="1" noChangeArrowheads="1"/>
          </p:cNvSpPr>
          <p:nvPr>
            <p:ph type="ctrTitle"/>
          </p:nvPr>
        </p:nvSpPr>
        <p:spPr bwMode="auto">
          <a:xfrm>
            <a:off x="0" y="2054553"/>
            <a:ext cx="111245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1" i="0" u="sng" strike="noStrike" cap="none" normalizeH="0" baseline="0" dirty="0">
                <a:ln>
                  <a:noFill/>
                </a:ln>
                <a:solidFill>
                  <a:schemeClr val="tx1"/>
                </a:solidFill>
                <a:effectLst/>
                <a:latin typeface="Algerian" panose="04020705040A02060702" pitchFamily="82" charset="0"/>
                <a:ea typeface="Times New Roman" panose="02020603050405020304" pitchFamily="18" charset="0"/>
                <a:cs typeface="Times New Roman" panose="02020603050405020304" pitchFamily="18" charset="0"/>
              </a:rPr>
              <a:t>UNIVERSITY SUCCESS ANALYSIS</a:t>
            </a:r>
            <a:endParaRPr kumimoji="0" lang="en-US" altLang="en-US" sz="1800" b="1" i="0" u="sng" strike="noStrike" cap="none" normalizeH="0" baseline="0" dirty="0">
              <a:ln>
                <a:noFill/>
              </a:ln>
              <a:solidFill>
                <a:schemeClr val="tx1"/>
              </a:solidFill>
              <a:effectLst/>
              <a:latin typeface="Algerian" panose="04020705040A02060702" pitchFamily="82" charset="0"/>
              <a:cs typeface="Times New Roman" panose="02020603050405020304" pitchFamily="18" charset="0"/>
            </a:endParaRPr>
          </a:p>
        </p:txBody>
      </p:sp>
      <p:sp>
        <p:nvSpPr>
          <p:cNvPr id="3" name="Subtitle 2">
            <a:extLst>
              <a:ext uri="{FF2B5EF4-FFF2-40B4-BE49-F238E27FC236}">
                <a16:creationId xmlns:a16="http://schemas.microsoft.com/office/drawing/2014/main" id="{C56457BF-D19D-EB95-A955-CD2FC148EC93}"/>
              </a:ext>
            </a:extLst>
          </p:cNvPr>
          <p:cNvSpPr>
            <a:spLocks noGrp="1"/>
          </p:cNvSpPr>
          <p:nvPr>
            <p:ph type="subTitle" idx="1"/>
          </p:nvPr>
        </p:nvSpPr>
        <p:spPr>
          <a:xfrm>
            <a:off x="5830530" y="4955458"/>
            <a:ext cx="5456903" cy="388110"/>
          </a:xfrm>
        </p:spPr>
        <p:txBody>
          <a:bodyPr>
            <a:normAutofit fontScale="92500" lnSpcReduction="10000"/>
          </a:bodyPr>
          <a:lstStyle/>
          <a:p>
            <a:r>
              <a:rPr lang="en-US" sz="2400" b="1" dirty="0">
                <a:effectLst/>
                <a:latin typeface="Aptos" panose="020B0004020202020204" pitchFamily="34" charset="0"/>
                <a:ea typeface="Times New Roman" panose="02020603050405020304" pitchFamily="18" charset="0"/>
                <a:cs typeface="Times New Roman" panose="02020603050405020304" pitchFamily="18" charset="0"/>
              </a:rPr>
              <a:t>Author: </a:t>
            </a:r>
            <a:r>
              <a:rPr lang="en-US" sz="2400" dirty="0">
                <a:effectLst/>
                <a:latin typeface="Aptos" panose="020B0004020202020204" pitchFamily="34" charset="0"/>
                <a:ea typeface="Times New Roman" panose="02020603050405020304" pitchFamily="18" charset="0"/>
                <a:cs typeface="Times New Roman" panose="02020603050405020304" pitchFamily="18" charset="0"/>
              </a:rPr>
              <a:t>Viraj Narendra Bhutada</a:t>
            </a:r>
            <a:endParaRPr lang="en-IN" sz="24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4DA6D48F-FD97-A8FC-8E51-6D5ED9B62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1C004B4-19A6-BD44-1688-5DE97A32266B}"/>
              </a:ext>
            </a:extLst>
          </p:cNvPr>
          <p:cNvSpPr txBox="1"/>
          <p:nvPr/>
        </p:nvSpPr>
        <p:spPr>
          <a:xfrm>
            <a:off x="8603225" y="186814"/>
            <a:ext cx="3352801" cy="1708160"/>
          </a:xfrm>
          <a:prstGeom prst="rect">
            <a:avLst/>
          </a:prstGeom>
          <a:noFill/>
        </p:spPr>
        <p:txBody>
          <a:bodyPr wrap="square" rtlCol="0">
            <a:spAutoFit/>
          </a:bodyPr>
          <a:lstStyle/>
          <a:p>
            <a:r>
              <a:rPr lang="en-US" sz="3500" dirty="0">
                <a:latin typeface="Algerian" panose="04020705040A02060702" pitchFamily="82" charset="0"/>
                <a:ea typeface="Microsoft Sans Serif" panose="020B0604020202020204" pitchFamily="34" charset="0"/>
                <a:cs typeface="Microsoft Sans Serif" panose="020B0604020202020204" pitchFamily="34" charset="0"/>
              </a:rPr>
              <a:t>UNIVERSITY SUCCESS ANALYSIS</a:t>
            </a:r>
          </a:p>
        </p:txBody>
      </p:sp>
      <p:sp>
        <p:nvSpPr>
          <p:cNvPr id="7" name="TextBox 6">
            <a:extLst>
              <a:ext uri="{FF2B5EF4-FFF2-40B4-BE49-F238E27FC236}">
                <a16:creationId xmlns:a16="http://schemas.microsoft.com/office/drawing/2014/main" id="{914B7242-203D-3948-7EE4-8193DC622DB1}"/>
              </a:ext>
            </a:extLst>
          </p:cNvPr>
          <p:cNvSpPr txBox="1"/>
          <p:nvPr/>
        </p:nvSpPr>
        <p:spPr>
          <a:xfrm>
            <a:off x="8603225" y="6128144"/>
            <a:ext cx="3844414" cy="477054"/>
          </a:xfrm>
          <a:prstGeom prst="rect">
            <a:avLst/>
          </a:prstGeom>
          <a:noFill/>
        </p:spPr>
        <p:txBody>
          <a:bodyPr wrap="square" rtlCol="0">
            <a:spAutoFit/>
          </a:bodyPr>
          <a:lstStyle/>
          <a:p>
            <a:r>
              <a:rPr lang="en-US" sz="2500" b="1" dirty="0">
                <a:solidFill>
                  <a:schemeClr val="bg1"/>
                </a:solidFill>
              </a:rPr>
              <a:t>Author: </a:t>
            </a:r>
            <a:r>
              <a:rPr lang="en-US" sz="2500" b="1" dirty="0" err="1" smtClean="0">
                <a:solidFill>
                  <a:schemeClr val="bg1"/>
                </a:solidFill>
              </a:rPr>
              <a:t>Keshava</a:t>
            </a:r>
            <a:r>
              <a:rPr lang="en-US" sz="2500" b="1" dirty="0" smtClean="0">
                <a:solidFill>
                  <a:schemeClr val="bg1"/>
                </a:solidFill>
              </a:rPr>
              <a:t> Reddy</a:t>
            </a:r>
            <a:endParaRPr lang="en-US" sz="2500" b="1" dirty="0">
              <a:solidFill>
                <a:schemeClr val="bg1"/>
              </a:solidFill>
            </a:endParaRPr>
          </a:p>
        </p:txBody>
      </p:sp>
    </p:spTree>
    <p:extLst>
      <p:ext uri="{BB962C8B-B14F-4D97-AF65-F5344CB8AC3E}">
        <p14:creationId xmlns:p14="http://schemas.microsoft.com/office/powerpoint/2010/main" val="3883874250"/>
      </p:ext>
    </p:extLst>
  </p:cSld>
  <p:clrMapOvr>
    <a:masterClrMapping/>
  </p:clrMapOvr>
  <mc:AlternateContent xmlns:mc="http://schemas.openxmlformats.org/markup-compatibility/2006" xmlns:p14="http://schemas.microsoft.com/office/powerpoint/2010/main">
    <mc:Choice Requires="p14">
      <p:transition spd="slow" p14:dur="2000" advTm="398014"/>
    </mc:Choice>
    <mc:Fallback xmlns="">
      <p:transition spd="slow" advTm="3980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4BC3186-8E17-B53B-2224-975AE3299FD5}"/>
              </a:ext>
            </a:extLst>
          </p:cNvPr>
          <p:cNvSpPr/>
          <p:nvPr/>
        </p:nvSpPr>
        <p:spPr>
          <a:xfrm>
            <a:off x="2477730" y="2448232"/>
            <a:ext cx="7226709" cy="1465007"/>
          </a:xfrm>
          <a:prstGeom prst="roundRect">
            <a:avLst/>
          </a:prstGeom>
          <a:solidFill>
            <a:schemeClr val="accent6">
              <a:lumMod val="40000"/>
              <a:lumOff val="60000"/>
            </a:schemeClr>
          </a:solidFill>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0FA2078-0357-0D32-E4D1-F75FFB0B76E6}"/>
              </a:ext>
            </a:extLst>
          </p:cNvPr>
          <p:cNvSpPr txBox="1"/>
          <p:nvPr/>
        </p:nvSpPr>
        <p:spPr>
          <a:xfrm>
            <a:off x="3043084" y="2580570"/>
            <a:ext cx="6096000" cy="1200329"/>
          </a:xfrm>
          <a:prstGeom prst="rect">
            <a:avLst/>
          </a:prstGeom>
          <a:noFill/>
        </p:spPr>
        <p:txBody>
          <a:bodyPr wrap="square">
            <a:spAutoFit/>
          </a:bodyPr>
          <a:lstStyle/>
          <a:p>
            <a:pPr algn="ctr"/>
            <a:r>
              <a:rPr lang="en-US" sz="2400" b="1" dirty="0"/>
              <a:t>Exploratory Data Analysis (EDA) Journey: Unveiling University Success - Navigating Excel and SQL through 15 Insightful Questions</a:t>
            </a:r>
          </a:p>
        </p:txBody>
      </p:sp>
    </p:spTree>
    <p:extLst>
      <p:ext uri="{BB962C8B-B14F-4D97-AF65-F5344CB8AC3E}">
        <p14:creationId xmlns:p14="http://schemas.microsoft.com/office/powerpoint/2010/main" val="50301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546929" y="1259060"/>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Times New Roman" panose="02020603050405020304" pitchFamily="18" charset="0"/>
              </a:rPr>
              <a:t>Is there a correlation between a country's GDP and the number of universities?</a:t>
            </a:r>
          </a:p>
          <a:p>
            <a:pPr algn="ctr"/>
            <a:r>
              <a:rPr lang="en-US" sz="2000" dirty="0">
                <a:solidFill>
                  <a:srgbClr val="000000"/>
                </a:solidFill>
                <a:latin typeface="Times New Roman" panose="02020603050405020304" pitchFamily="18" charset="0"/>
                <a:cs typeface="Times New Roman" panose="02020603050405020304" pitchFamily="18" charset="0"/>
              </a:rPr>
              <a:t>There Is No Relevant Data Of GDP In the Dataset Which Is Required In This Statement</a:t>
            </a:r>
          </a:p>
          <a:p>
            <a:pPr algn="ctr"/>
            <a:endParaRPr lang="en-US" sz="2000" b="1" dirty="0">
              <a:solidFill>
                <a:srgbClr val="000000"/>
              </a:solidFill>
              <a:latin typeface="Times New Roman" panose="02020603050405020304" pitchFamily="18" charset="0"/>
              <a:cs typeface="Times New Roman" panose="02020603050405020304" pitchFamily="18" charset="0"/>
            </a:endParaRPr>
          </a:p>
          <a:p>
            <a:pPr algn="ctr"/>
            <a:r>
              <a:rPr lang="en-US" sz="2000" b="1" dirty="0">
                <a:solidFill>
                  <a:schemeClr val="tx1"/>
                </a:solidFill>
                <a:latin typeface="Times New Roman" panose="02020603050405020304" pitchFamily="18" charset="0"/>
                <a:cs typeface="Times New Roman" panose="02020603050405020304" pitchFamily="18" charset="0"/>
              </a:rPr>
              <a:t>New 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a:t>
            </a:r>
            <a:r>
              <a:rPr lang="en-IN"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Evaluate Which University Has the Highest Number Of Students.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E92D2657-CFBA-C3E8-EE7F-45431046419A}"/>
              </a:ext>
            </a:extLst>
          </p:cNvPr>
          <p:cNvSpPr/>
          <p:nvPr/>
        </p:nvSpPr>
        <p:spPr>
          <a:xfrm>
            <a:off x="3882683" y="98474"/>
            <a:ext cx="3263705" cy="534572"/>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EDA</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2266670"/>
            <a:ext cx="5481711" cy="3177526"/>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Arizona State University emerges as a standout, boasting the highest student population in the dataset. This underscores its notable enrollment, setting it apart from other universities in terms of student numbers.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936523" y="2326630"/>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4" name="Picture 3">
            <a:extLst>
              <a:ext uri="{FF2B5EF4-FFF2-40B4-BE49-F238E27FC236}">
                <a16:creationId xmlns:a16="http://schemas.microsoft.com/office/drawing/2014/main" id="{8ABB4817-03B2-DDD0-DD3E-1C7C0D3468FA}"/>
              </a:ext>
            </a:extLst>
          </p:cNvPr>
          <p:cNvPicPr>
            <a:picLocks noChangeAspect="1"/>
          </p:cNvPicPr>
          <p:nvPr/>
        </p:nvPicPr>
        <p:blipFill>
          <a:blip r:embed="rId2"/>
          <a:stretch>
            <a:fillRect/>
          </a:stretch>
        </p:blipFill>
        <p:spPr>
          <a:xfrm>
            <a:off x="190499" y="2266670"/>
            <a:ext cx="5790576" cy="3177524"/>
          </a:xfrm>
          <a:prstGeom prst="rect">
            <a:avLst/>
          </a:prstGeom>
        </p:spPr>
      </p:pic>
    </p:spTree>
    <p:extLst>
      <p:ext uri="{BB962C8B-B14F-4D97-AF65-F5344CB8AC3E}">
        <p14:creationId xmlns:p14="http://schemas.microsoft.com/office/powerpoint/2010/main" val="3298595301"/>
      </p:ext>
    </p:extLst>
  </p:cSld>
  <p:clrMapOvr>
    <a:masterClrMapping/>
  </p:clrMapOvr>
  <mc:AlternateContent xmlns:mc="http://schemas.openxmlformats.org/markup-compatibility/2006" xmlns:p14="http://schemas.microsoft.com/office/powerpoint/2010/main">
    <mc:Choice Requires="p14">
      <p:transition spd="slow" p14:dur="2000" advTm="70452"/>
    </mc:Choice>
    <mc:Fallback xmlns="">
      <p:transition spd="slow" advTm="7045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450166"/>
            <a:ext cx="10846191" cy="447424"/>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2 </a:t>
            </a:r>
            <a:r>
              <a:rPr lang="en-US" sz="2000" dirty="0">
                <a:solidFill>
                  <a:schemeClr val="tx1"/>
                </a:solidFill>
                <a:latin typeface="Times New Roman" panose="02020603050405020304" pitchFamily="18" charset="0"/>
                <a:cs typeface="Times New Roman" panose="02020603050405020304" pitchFamily="18" charset="0"/>
              </a:rPr>
              <a:t>:- </a:t>
            </a: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How has the number of universities changed over the years in each country?</a:t>
            </a:r>
            <a:endParaRPr lang="en-IN"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algn="ct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This insight sheds light on dynamic trends, showcasing fluctuating university numbers over time. It suggests diverse trajectories in different countries, indicating the ever-changing landscape of higher education.</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76EC95C7-C766-CFF6-BB64-CC1F5FEFC517}"/>
              </a:ext>
            </a:extLst>
          </p:cNvPr>
          <p:cNvPicPr>
            <a:picLocks noChangeAspect="1"/>
          </p:cNvPicPr>
          <p:nvPr/>
        </p:nvPicPr>
        <p:blipFill>
          <a:blip r:embed="rId2"/>
          <a:stretch>
            <a:fillRect/>
          </a:stretch>
        </p:blipFill>
        <p:spPr>
          <a:xfrm>
            <a:off x="121284" y="1050919"/>
            <a:ext cx="5731510" cy="4393279"/>
          </a:xfrm>
          <a:prstGeom prst="rect">
            <a:avLst/>
          </a:prstGeom>
        </p:spPr>
      </p:pic>
    </p:spTree>
    <p:extLst>
      <p:ext uri="{BB962C8B-B14F-4D97-AF65-F5344CB8AC3E}">
        <p14:creationId xmlns:p14="http://schemas.microsoft.com/office/powerpoint/2010/main" val="3674950019"/>
      </p:ext>
    </p:extLst>
  </p:cSld>
  <p:clrMapOvr>
    <a:masterClrMapping/>
  </p:clrMapOvr>
  <mc:AlternateContent xmlns:mc="http://schemas.openxmlformats.org/markup-compatibility/2006" xmlns:p14="http://schemas.microsoft.com/office/powerpoint/2010/main">
    <mc:Choice Requires="p14">
      <p:transition spd="slow" p14:dur="2000" advTm="40566"/>
    </mc:Choice>
    <mc:Fallback xmlns="">
      <p:transition spd="slow" advTm="4056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43131" y="702231"/>
            <a:ext cx="10846191" cy="450165"/>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3</a:t>
            </a:r>
            <a:r>
              <a:rPr lang="en-US" sz="2000"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Is there a relationship between a country's population and the number of universities?</a:t>
            </a:r>
          </a:p>
          <a:p>
            <a:pPr algn="ctr"/>
            <a:r>
              <a:rPr lang="en-US" dirty="0">
                <a:solidFill>
                  <a:schemeClr val="tx1"/>
                </a:solidFill>
                <a:latin typeface="Times New Roman" panose="02020603050405020304" pitchFamily="18" charset="0"/>
                <a:cs typeface="Times New Roman" panose="02020603050405020304" pitchFamily="18" charset="0"/>
              </a:rPr>
              <a:t>There Is No Relevant Data Of Population In the Dataset Which Is Required In This Statement</a:t>
            </a:r>
          </a:p>
          <a:p>
            <a:pPr algn="ctr"/>
            <a:endParaRPr lang="en-US" b="1" dirty="0">
              <a:solidFill>
                <a:schemeClr val="tx1"/>
              </a:solidFill>
              <a:latin typeface="Times New Roman" panose="02020603050405020304" pitchFamily="18" charset="0"/>
              <a:cs typeface="Times New Roman" panose="02020603050405020304" pitchFamily="18" charset="0"/>
            </a:endParaRPr>
          </a:p>
          <a:p>
            <a:pPr algn="ctr"/>
            <a:r>
              <a:rPr lang="en-US" sz="1800" b="1" dirty="0">
                <a:solidFill>
                  <a:schemeClr val="tx1"/>
                </a:solidFill>
                <a:latin typeface="Times New Roman" panose="02020603050405020304" pitchFamily="18" charset="0"/>
                <a:cs typeface="Times New Roman" panose="02020603050405020304" pitchFamily="18" charset="0"/>
              </a:rPr>
              <a:t>New Problem</a:t>
            </a:r>
            <a:r>
              <a:rPr lang="en-US" sz="1800" b="1" dirty="0">
                <a:latin typeface="Times New Roman" panose="02020603050405020304" pitchFamily="18" charset="0"/>
                <a:cs typeface="Times New Roman" panose="02020603050405020304" pitchFamily="18" charset="0"/>
              </a:rPr>
              <a:t> </a:t>
            </a:r>
            <a:r>
              <a:rPr lang="en-US" sz="1800" b="1" dirty="0">
                <a:solidFill>
                  <a:schemeClr val="tx1"/>
                </a:solidFill>
                <a:latin typeface="Times New Roman" panose="02020603050405020304" pitchFamily="18" charset="0"/>
                <a:cs typeface="Times New Roman" panose="02020603050405020304" pitchFamily="18" charset="0"/>
              </a:rPr>
              <a:t>Statement:- </a:t>
            </a:r>
            <a:r>
              <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Evaluate Which University Has Better Student-staff Ratio</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514007"/>
            <a:ext cx="5481711" cy="3930190"/>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The University of Bonn demonstrates a notably favorable student-to-staff ratio compared to its peers. This observation suggests the potential for higher levels of individualized support and conducive learning environments, contributing to a positive educational experience.</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00808A92-4261-2168-AE35-903F5093FB0A}"/>
              </a:ext>
            </a:extLst>
          </p:cNvPr>
          <p:cNvPicPr>
            <a:picLocks noChangeAspect="1"/>
          </p:cNvPicPr>
          <p:nvPr/>
        </p:nvPicPr>
        <p:blipFill>
          <a:blip r:embed="rId2"/>
          <a:stretch>
            <a:fillRect/>
          </a:stretch>
        </p:blipFill>
        <p:spPr>
          <a:xfrm>
            <a:off x="134717" y="1514007"/>
            <a:ext cx="5731510" cy="3930190"/>
          </a:xfrm>
          <a:prstGeom prst="rect">
            <a:avLst/>
          </a:prstGeom>
        </p:spPr>
      </p:pic>
    </p:spTree>
    <p:extLst>
      <p:ext uri="{BB962C8B-B14F-4D97-AF65-F5344CB8AC3E}">
        <p14:creationId xmlns:p14="http://schemas.microsoft.com/office/powerpoint/2010/main" val="1969773738"/>
      </p:ext>
    </p:extLst>
  </p:cSld>
  <p:clrMapOvr>
    <a:masterClrMapping/>
  </p:clrMapOvr>
  <mc:AlternateContent xmlns:mc="http://schemas.openxmlformats.org/markup-compatibility/2006" xmlns:p14="http://schemas.microsoft.com/office/powerpoint/2010/main">
    <mc:Choice Requires="p14">
      <p:transition spd="slow" p14:dur="2000" advTm="59832"/>
    </mc:Choice>
    <mc:Fallback xmlns="">
      <p:transition spd="slow" advTm="5983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633046"/>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4</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Are there any common criteria used by different ranking systems?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rgbClr val="000000"/>
                </a:solidFill>
                <a:latin typeface="Times New Roman" panose="02020603050405020304" pitchFamily="18" charset="0"/>
                <a:cs typeface="Times New Roman" panose="02020603050405020304" pitchFamily="18" charset="0"/>
              </a:rPr>
              <a:t>Ranking systems utilize distinct criteria, underscoring the emphasis on diversity in the assessment of universities</a:t>
            </a:r>
            <a:r>
              <a:rPr lang="en-US" sz="2000" dirty="0">
                <a:solidFill>
                  <a:srgbClr val="000000"/>
                </a:solidFill>
                <a:latin typeface="Times New Roman" panose="02020603050405020304" pitchFamily="18" charset="0"/>
                <a:cs typeface="Times New Roman" panose="02020603050405020304" pitchFamily="18" charset="0"/>
              </a:rPr>
              <a:t>. </a:t>
            </a:r>
            <a:endParaRPr lang="en-IN" sz="2000" dirty="0">
              <a:solidFill>
                <a:srgbClr val="000000"/>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C70B350E-5025-B982-3E0B-DBCFF7443A32}"/>
              </a:ext>
            </a:extLst>
          </p:cNvPr>
          <p:cNvPicPr>
            <a:picLocks noChangeAspect="1"/>
          </p:cNvPicPr>
          <p:nvPr/>
        </p:nvPicPr>
        <p:blipFill>
          <a:blip r:embed="rId2"/>
          <a:stretch>
            <a:fillRect/>
          </a:stretch>
        </p:blipFill>
        <p:spPr>
          <a:xfrm>
            <a:off x="121285" y="1050920"/>
            <a:ext cx="5731510" cy="4393278"/>
          </a:xfrm>
          <a:prstGeom prst="rect">
            <a:avLst/>
          </a:prstGeom>
        </p:spPr>
      </p:pic>
    </p:spTree>
    <p:extLst>
      <p:ext uri="{BB962C8B-B14F-4D97-AF65-F5344CB8AC3E}">
        <p14:creationId xmlns:p14="http://schemas.microsoft.com/office/powerpoint/2010/main" val="3764484519"/>
      </p:ext>
    </p:extLst>
  </p:cSld>
  <p:clrMapOvr>
    <a:masterClrMapping/>
  </p:clrMapOvr>
  <mc:AlternateContent xmlns:mc="http://schemas.openxmlformats.org/markup-compatibility/2006" xmlns:p14="http://schemas.microsoft.com/office/powerpoint/2010/main">
    <mc:Choice Requires="p14">
      <p:transition spd="slow" p14:dur="2000" advTm="27206"/>
    </mc:Choice>
    <mc:Fallback xmlns="">
      <p:transition spd="slow" advTm="2720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5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is the trend in university rankings over the years according to each system?</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University rankings showcase dynamic patterns with significant variations over the years, uncovering volatility in assessments. Notably, the Central World Ranking demonstrates a sustained upward trajectory, suggesting the effectiveness of its evaluation criteria.</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25C96462-7094-A481-5EAE-F5657F2EBCE5}"/>
              </a:ext>
            </a:extLst>
          </p:cNvPr>
          <p:cNvPicPr>
            <a:picLocks noChangeAspect="1"/>
          </p:cNvPicPr>
          <p:nvPr/>
        </p:nvPicPr>
        <p:blipFill>
          <a:blip r:embed="rId2"/>
          <a:stretch>
            <a:fillRect/>
          </a:stretch>
        </p:blipFill>
        <p:spPr>
          <a:xfrm>
            <a:off x="110246" y="1050920"/>
            <a:ext cx="5755981" cy="4393278"/>
          </a:xfrm>
          <a:prstGeom prst="rect">
            <a:avLst/>
          </a:prstGeom>
        </p:spPr>
      </p:pic>
    </p:spTree>
    <p:extLst>
      <p:ext uri="{BB962C8B-B14F-4D97-AF65-F5344CB8AC3E}">
        <p14:creationId xmlns:p14="http://schemas.microsoft.com/office/powerpoint/2010/main" val="2772769201"/>
      </p:ext>
    </p:extLst>
  </p:cSld>
  <p:clrMapOvr>
    <a:masterClrMapping/>
  </p:clrMapOvr>
  <mc:AlternateContent xmlns:mc="http://schemas.openxmlformats.org/markup-compatibility/2006" xmlns:p14="http://schemas.microsoft.com/office/powerpoint/2010/main">
    <mc:Choice Requires="p14">
      <p:transition spd="slow" p14:dur="2000" advTm="39397"/>
    </mc:Choice>
    <mc:Fallback xmlns="">
      <p:transition spd="slow" advTm="39397"/>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532495"/>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6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does the choice of ranking system affect a university's international student enrollment?</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The Times Higher University Ranking notably draws a higher number of international students compared to other systems. This underscores its substantial influence in comparison to other ranking systems.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552444"/>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F0ED73F0-B0D3-368A-DACF-16DE347A8C3E}"/>
              </a:ext>
            </a:extLst>
          </p:cNvPr>
          <p:cNvPicPr>
            <a:picLocks noChangeAspect="1"/>
          </p:cNvPicPr>
          <p:nvPr/>
        </p:nvPicPr>
        <p:blipFill>
          <a:blip r:embed="rId2"/>
          <a:stretch>
            <a:fillRect/>
          </a:stretch>
        </p:blipFill>
        <p:spPr>
          <a:xfrm>
            <a:off x="121286" y="1050919"/>
            <a:ext cx="5731510" cy="4393278"/>
          </a:xfrm>
          <a:prstGeom prst="rect">
            <a:avLst/>
          </a:prstGeom>
        </p:spPr>
      </p:pic>
    </p:spTree>
    <p:extLst>
      <p:ext uri="{BB962C8B-B14F-4D97-AF65-F5344CB8AC3E}">
        <p14:creationId xmlns:p14="http://schemas.microsoft.com/office/powerpoint/2010/main" val="2917499439"/>
      </p:ext>
    </p:extLst>
  </p:cSld>
  <p:clrMapOvr>
    <a:masterClrMapping/>
  </p:clrMapOvr>
  <mc:AlternateContent xmlns:mc="http://schemas.openxmlformats.org/markup-compatibility/2006" xmlns:p14="http://schemas.microsoft.com/office/powerpoint/2010/main">
    <mc:Choice Requires="p14">
      <p:transition spd="slow" p14:dur="2000" advTm="28527"/>
    </mc:Choice>
    <mc:Fallback xmlns="">
      <p:transition spd="slow" advTm="28527"/>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7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Are there any criteria that have different weights in different ranking systems?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Diverse ranking systems employ unique criteria, highlighting varied weightage in each system. This underscores the diversity in the influence of criteria on rankings across different systems.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B480414D-67F9-A02E-3F30-D8CE75FFEE87}"/>
              </a:ext>
            </a:extLst>
          </p:cNvPr>
          <p:cNvPicPr>
            <a:picLocks noChangeAspect="1"/>
          </p:cNvPicPr>
          <p:nvPr/>
        </p:nvPicPr>
        <p:blipFill>
          <a:blip r:embed="rId2"/>
          <a:stretch>
            <a:fillRect/>
          </a:stretch>
        </p:blipFill>
        <p:spPr>
          <a:xfrm>
            <a:off x="118989" y="1050919"/>
            <a:ext cx="5731510" cy="4393279"/>
          </a:xfrm>
          <a:prstGeom prst="rect">
            <a:avLst/>
          </a:prstGeom>
        </p:spPr>
      </p:pic>
    </p:spTree>
    <p:extLst>
      <p:ext uri="{BB962C8B-B14F-4D97-AF65-F5344CB8AC3E}">
        <p14:creationId xmlns:p14="http://schemas.microsoft.com/office/powerpoint/2010/main" val="3729131042"/>
      </p:ext>
    </p:extLst>
  </p:cSld>
  <p:clrMapOvr>
    <a:masterClrMapping/>
  </p:clrMapOvr>
  <mc:AlternateContent xmlns:mc="http://schemas.openxmlformats.org/markup-compatibility/2006" xmlns:p14="http://schemas.microsoft.com/office/powerpoint/2010/main">
    <mc:Choice Requires="p14">
      <p:transition spd="slow" p14:dur="2000" advTm="32231"/>
    </mc:Choice>
    <mc:Fallback xmlns="">
      <p:transition spd="slow" advTm="3223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633046"/>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8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have the weights of ranking criteria changed over time?</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University rankings typically demonstrate an ascending pattern, with a noteworthy decline observed in 2016.</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455BBDFF-9D69-2C13-3B64-221EFF583271}"/>
              </a:ext>
            </a:extLst>
          </p:cNvPr>
          <p:cNvPicPr>
            <a:picLocks noChangeAspect="1"/>
          </p:cNvPicPr>
          <p:nvPr/>
        </p:nvPicPr>
        <p:blipFill>
          <a:blip r:embed="rId2"/>
          <a:stretch>
            <a:fillRect/>
          </a:stretch>
        </p:blipFill>
        <p:spPr>
          <a:xfrm>
            <a:off x="121284" y="1050920"/>
            <a:ext cx="5731510" cy="4393278"/>
          </a:xfrm>
          <a:prstGeom prst="rect">
            <a:avLst/>
          </a:prstGeom>
        </p:spPr>
      </p:pic>
    </p:spTree>
    <p:extLst>
      <p:ext uri="{BB962C8B-B14F-4D97-AF65-F5344CB8AC3E}">
        <p14:creationId xmlns:p14="http://schemas.microsoft.com/office/powerpoint/2010/main" val="524215367"/>
      </p:ext>
    </p:extLst>
  </p:cSld>
  <p:clrMapOvr>
    <a:masterClrMapping/>
  </p:clrMapOvr>
  <mc:AlternateContent xmlns:mc="http://schemas.openxmlformats.org/markup-compatibility/2006" xmlns:p14="http://schemas.microsoft.com/office/powerpoint/2010/main">
    <mc:Choice Requires="p14">
      <p:transition spd="slow" p14:dur="2000" advTm="25947"/>
    </mc:Choice>
    <mc:Fallback xmlns="">
      <p:transition spd="slow" advTm="2594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532495"/>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9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 there a relationship between a university's score and the student-staff ratio?</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20"/>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The scatter plot reveals a distinct negative correlation between university scores and student-staff ratio.</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4" name="Picture 3">
            <a:extLst>
              <a:ext uri="{FF2B5EF4-FFF2-40B4-BE49-F238E27FC236}">
                <a16:creationId xmlns:a16="http://schemas.microsoft.com/office/drawing/2014/main" id="{1631015E-B379-D52D-8762-F2E3996B03AB}"/>
              </a:ext>
            </a:extLst>
          </p:cNvPr>
          <p:cNvPicPr>
            <a:picLocks noChangeAspect="1"/>
          </p:cNvPicPr>
          <p:nvPr/>
        </p:nvPicPr>
        <p:blipFill>
          <a:blip r:embed="rId2"/>
          <a:stretch>
            <a:fillRect/>
          </a:stretch>
        </p:blipFill>
        <p:spPr>
          <a:xfrm>
            <a:off x="121283" y="1050920"/>
            <a:ext cx="5731511" cy="4393278"/>
          </a:xfrm>
          <a:prstGeom prst="rect">
            <a:avLst/>
          </a:prstGeom>
        </p:spPr>
      </p:pic>
    </p:spTree>
    <p:extLst>
      <p:ext uri="{BB962C8B-B14F-4D97-AF65-F5344CB8AC3E}">
        <p14:creationId xmlns:p14="http://schemas.microsoft.com/office/powerpoint/2010/main" val="1617796427"/>
      </p:ext>
    </p:extLst>
  </p:cSld>
  <p:clrMapOvr>
    <a:masterClrMapping/>
  </p:clrMapOvr>
  <mc:AlternateContent xmlns:mc="http://schemas.openxmlformats.org/markup-compatibility/2006" xmlns:p14="http://schemas.microsoft.com/office/powerpoint/2010/main">
    <mc:Choice Requires="p14">
      <p:transition spd="slow" p14:dur="2000" advTm="29372"/>
    </mc:Choice>
    <mc:Fallback xmlns="">
      <p:transition spd="slow" advTm="2937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30431-8CFE-A50A-0747-209B06EE8E4D}"/>
              </a:ext>
            </a:extLst>
          </p:cNvPr>
          <p:cNvSpPr>
            <a:spLocks noGrp="1"/>
          </p:cNvSpPr>
          <p:nvPr>
            <p:ph type="title"/>
          </p:nvPr>
        </p:nvSpPr>
        <p:spPr>
          <a:xfrm>
            <a:off x="1295402" y="1366684"/>
            <a:ext cx="9601196" cy="91931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Bef>
                <a:spcPts val="500"/>
              </a:spcBef>
              <a:spcAft>
                <a:spcPts val="1000"/>
              </a:spcAft>
            </a:pPr>
            <a:r>
              <a:rPr lang="en-US" sz="2800" b="1" u="sng" dirty="0">
                <a:effectLst/>
                <a:latin typeface="Times New Roman" panose="02020603050405020304" pitchFamily="18" charset="0"/>
                <a:ea typeface="Times New Roman" panose="02020603050405020304" pitchFamily="18" charset="0"/>
                <a:cs typeface="Times New Roman" panose="02020603050405020304" pitchFamily="18" charset="0"/>
              </a:rPr>
              <a:t>OVERVIEW</a:t>
            </a:r>
            <a:endParaRPr lang="en-IN" sz="2800" dirty="0">
              <a:effectLst/>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46A15B2-DAB9-C9B3-96C0-7877810DDE02}"/>
              </a:ext>
            </a:extLst>
          </p:cNvPr>
          <p:cNvSpPr>
            <a:spLocks noGrp="1"/>
          </p:cNvSpPr>
          <p:nvPr>
            <p:ph idx="1"/>
          </p:nvPr>
        </p:nvSpPr>
        <p:spPr>
          <a:xfrm>
            <a:off x="1295401" y="2064774"/>
            <a:ext cx="9601196" cy="3811094"/>
          </a:xfrm>
        </p:spPr>
        <p:txBody>
          <a:bodyPr>
            <a:normAutofit/>
          </a:bodyPr>
          <a:lstStyle/>
          <a:p>
            <a:pPr marL="0" indent="0" algn="ctr">
              <a:buNone/>
            </a:pPr>
            <a:endPar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a:buNone/>
            </a:pPr>
            <a:r>
              <a:rPr lang="en-US"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project explores how various ranking systems impact university positions. We're using tools like SQL and Excel to crunch the data and understand the influence of different criteria. To make it all accessible, we're building a straightforward Power BI dashboard for a quick and easy look at university rankings. It's like a backstage pass to see how universities stack up – making the whole ranking game more down-to-earth and easy to follow.</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047472"/>
      </p:ext>
    </p:extLst>
  </p:cSld>
  <p:clrMapOvr>
    <a:masterClrMapping/>
  </p:clrMapOvr>
  <mc:AlternateContent xmlns:mc="http://schemas.openxmlformats.org/markup-compatibility/2006" xmlns:p14="http://schemas.microsoft.com/office/powerpoint/2010/main">
    <mc:Choice Requires="p14">
      <p:transition spd="slow" p14:dur="2000" advTm="119628"/>
    </mc:Choice>
    <mc:Fallback xmlns="">
      <p:transition spd="slow" advTm="11962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532495"/>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10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does the number of female students differ among universities?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Arizona State University takes pride in having the highest number of female students, while others notably have fewer in comparison.</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5" name="Picture 4">
            <a:extLst>
              <a:ext uri="{FF2B5EF4-FFF2-40B4-BE49-F238E27FC236}">
                <a16:creationId xmlns:a16="http://schemas.microsoft.com/office/drawing/2014/main" id="{83835080-28C6-7FB0-A3C7-B6B81D976361}"/>
              </a:ext>
            </a:extLst>
          </p:cNvPr>
          <p:cNvPicPr>
            <a:picLocks noChangeAspect="1"/>
          </p:cNvPicPr>
          <p:nvPr/>
        </p:nvPicPr>
        <p:blipFill>
          <a:blip r:embed="rId2"/>
          <a:stretch>
            <a:fillRect/>
          </a:stretch>
        </p:blipFill>
        <p:spPr>
          <a:xfrm>
            <a:off x="121284" y="1050919"/>
            <a:ext cx="5744944" cy="4393278"/>
          </a:xfrm>
          <a:prstGeom prst="rect">
            <a:avLst/>
          </a:prstGeom>
        </p:spPr>
      </p:pic>
    </p:spTree>
    <p:extLst>
      <p:ext uri="{BB962C8B-B14F-4D97-AF65-F5344CB8AC3E}">
        <p14:creationId xmlns:p14="http://schemas.microsoft.com/office/powerpoint/2010/main" val="2773389160"/>
      </p:ext>
    </p:extLst>
  </p:cSld>
  <p:clrMapOvr>
    <a:masterClrMapping/>
  </p:clrMapOvr>
  <mc:AlternateContent xmlns:mc="http://schemas.openxmlformats.org/markup-compatibility/2006" xmlns:p14="http://schemas.microsoft.com/office/powerpoint/2010/main">
    <mc:Choice Requires="p14">
      <p:transition spd="slow" p14:dur="2000" advTm="24069"/>
    </mc:Choice>
    <mc:Fallback xmlns="">
      <p:transition spd="slow" advTm="24069"/>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532495"/>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11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is the distribution of universities across different countries?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Based on the analysis, it's apparent that the United States possesses a greater quantity of universities than other nations.</a:t>
            </a:r>
            <a:r>
              <a:rPr lang="en-US" sz="2000" b="1" dirty="0">
                <a:solidFill>
                  <a:schemeClr val="tx1"/>
                </a:solidFill>
                <a:latin typeface="Times New Roman" panose="02020603050405020304" pitchFamily="18" charset="0"/>
                <a:cs typeface="Times New Roman" panose="02020603050405020304" pitchFamily="18" charset="0"/>
              </a:rPr>
              <a:t>	</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BEE912A9-F2BD-2409-96CA-265C68A77DFB}"/>
              </a:ext>
            </a:extLst>
          </p:cNvPr>
          <p:cNvPicPr>
            <a:picLocks noChangeAspect="1"/>
          </p:cNvPicPr>
          <p:nvPr/>
        </p:nvPicPr>
        <p:blipFill>
          <a:blip r:embed="rId2"/>
          <a:stretch>
            <a:fillRect/>
          </a:stretch>
        </p:blipFill>
        <p:spPr>
          <a:xfrm>
            <a:off x="209863" y="1050920"/>
            <a:ext cx="5775026" cy="4393278"/>
          </a:xfrm>
          <a:prstGeom prst="rect">
            <a:avLst/>
          </a:prstGeom>
        </p:spPr>
      </p:pic>
    </p:spTree>
    <p:extLst>
      <p:ext uri="{BB962C8B-B14F-4D97-AF65-F5344CB8AC3E}">
        <p14:creationId xmlns:p14="http://schemas.microsoft.com/office/powerpoint/2010/main" val="3834245470"/>
      </p:ext>
    </p:extLst>
  </p:cSld>
  <p:clrMapOvr>
    <a:masterClrMapping/>
  </p:clrMapOvr>
  <mc:AlternateContent xmlns:mc="http://schemas.openxmlformats.org/markup-compatibility/2006" xmlns:p14="http://schemas.microsoft.com/office/powerpoint/2010/main">
    <mc:Choice Requires="p14">
      <p:transition spd="slow" p14:dur="2000" advTm="27744"/>
    </mc:Choice>
    <mc:Fallback xmlns="">
      <p:transition spd="slow" advTm="27744"/>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532495"/>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12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has the ranking of universities changed over the years?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Throughout the examination, it becomes evident that university rankings showcase variability rather than a steadfast and uniform progression in either direction.	</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5" name="Picture 4">
            <a:extLst>
              <a:ext uri="{FF2B5EF4-FFF2-40B4-BE49-F238E27FC236}">
                <a16:creationId xmlns:a16="http://schemas.microsoft.com/office/drawing/2014/main" id="{C6992DA3-5BB1-631D-A2CE-1655EE1FC296}"/>
              </a:ext>
            </a:extLst>
          </p:cNvPr>
          <p:cNvPicPr>
            <a:picLocks noChangeAspect="1"/>
          </p:cNvPicPr>
          <p:nvPr/>
        </p:nvPicPr>
        <p:blipFill>
          <a:blip r:embed="rId2"/>
          <a:stretch>
            <a:fillRect/>
          </a:stretch>
        </p:blipFill>
        <p:spPr>
          <a:xfrm>
            <a:off x="121283" y="1050919"/>
            <a:ext cx="5731511" cy="4393278"/>
          </a:xfrm>
          <a:prstGeom prst="rect">
            <a:avLst/>
          </a:prstGeom>
        </p:spPr>
      </p:pic>
    </p:spTree>
    <p:extLst>
      <p:ext uri="{BB962C8B-B14F-4D97-AF65-F5344CB8AC3E}">
        <p14:creationId xmlns:p14="http://schemas.microsoft.com/office/powerpoint/2010/main" val="995568770"/>
      </p:ext>
    </p:extLst>
  </p:cSld>
  <p:clrMapOvr>
    <a:masterClrMapping/>
  </p:clrMapOvr>
  <mc:AlternateContent xmlns:mc="http://schemas.openxmlformats.org/markup-compatibility/2006" xmlns:p14="http://schemas.microsoft.com/office/powerpoint/2010/main">
    <mc:Choice Requires="p14">
      <p:transition spd="slow" p14:dur="2000" advTm="26172"/>
    </mc:Choice>
    <mc:Fallback xmlns="">
      <p:transition spd="slow" advTm="26172"/>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532495"/>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13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is the trend in the percentage of female students over time?</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The examination indicates an initial upward trajectory succeeded by an abrupt decline in the year 2016.</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5" name="Picture 4">
            <a:extLst>
              <a:ext uri="{FF2B5EF4-FFF2-40B4-BE49-F238E27FC236}">
                <a16:creationId xmlns:a16="http://schemas.microsoft.com/office/drawing/2014/main" id="{38F69DC0-E5F2-D2CE-EA0D-21E5C502D742}"/>
              </a:ext>
            </a:extLst>
          </p:cNvPr>
          <p:cNvPicPr>
            <a:picLocks noChangeAspect="1"/>
          </p:cNvPicPr>
          <p:nvPr/>
        </p:nvPicPr>
        <p:blipFill>
          <a:blip r:embed="rId2"/>
          <a:stretch>
            <a:fillRect/>
          </a:stretch>
        </p:blipFill>
        <p:spPr>
          <a:xfrm>
            <a:off x="121284" y="1050920"/>
            <a:ext cx="5731510" cy="4393278"/>
          </a:xfrm>
          <a:prstGeom prst="rect">
            <a:avLst/>
          </a:prstGeom>
        </p:spPr>
      </p:pic>
    </p:spTree>
    <p:extLst>
      <p:ext uri="{BB962C8B-B14F-4D97-AF65-F5344CB8AC3E}">
        <p14:creationId xmlns:p14="http://schemas.microsoft.com/office/powerpoint/2010/main" val="1957961867"/>
      </p:ext>
    </p:extLst>
  </p:cSld>
  <p:clrMapOvr>
    <a:masterClrMapping/>
  </p:clrMapOvr>
  <mc:AlternateContent xmlns:mc="http://schemas.openxmlformats.org/markup-compatibility/2006" xmlns:p14="http://schemas.microsoft.com/office/powerpoint/2010/main">
    <mc:Choice Requires="p14">
      <p:transition spd="slow" p14:dur="2000" advTm="20125"/>
    </mc:Choice>
    <mc:Fallback xmlns="">
      <p:transition spd="slow" advTm="2012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532495"/>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14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has the ranking score of universities evolved over the years?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The chart indicates fluctuating university scores over the years, suggesting a dynamic landscape in the academic performance of institutions.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5" name="Picture 4">
            <a:extLst>
              <a:ext uri="{FF2B5EF4-FFF2-40B4-BE49-F238E27FC236}">
                <a16:creationId xmlns:a16="http://schemas.microsoft.com/office/drawing/2014/main" id="{52CE9738-C45B-568F-736C-E79D46095447}"/>
              </a:ext>
            </a:extLst>
          </p:cNvPr>
          <p:cNvPicPr>
            <a:picLocks noChangeAspect="1"/>
          </p:cNvPicPr>
          <p:nvPr/>
        </p:nvPicPr>
        <p:blipFill>
          <a:blip r:embed="rId2"/>
          <a:stretch>
            <a:fillRect/>
          </a:stretch>
        </p:blipFill>
        <p:spPr>
          <a:xfrm>
            <a:off x="125973" y="1050920"/>
            <a:ext cx="5726822" cy="4393278"/>
          </a:xfrm>
          <a:prstGeom prst="rect">
            <a:avLst/>
          </a:prstGeom>
        </p:spPr>
      </p:pic>
    </p:spTree>
    <p:extLst>
      <p:ext uri="{BB962C8B-B14F-4D97-AF65-F5344CB8AC3E}">
        <p14:creationId xmlns:p14="http://schemas.microsoft.com/office/powerpoint/2010/main" val="1278329805"/>
      </p:ext>
    </p:extLst>
  </p:cSld>
  <p:clrMapOvr>
    <a:masterClrMapping/>
  </p:clrMapOvr>
  <mc:AlternateContent xmlns:mc="http://schemas.openxmlformats.org/markup-compatibility/2006" xmlns:p14="http://schemas.microsoft.com/office/powerpoint/2010/main">
    <mc:Choice Requires="p14">
      <p:transition spd="slow" p14:dur="2000" advTm="34688"/>
    </mc:Choice>
    <mc:Fallback xmlns="">
      <p:transition spd="slow" advTm="34688"/>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8" y="532495"/>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15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 there a relationship between a university's ranking score and the number of students over time?</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latin typeface="Times New Roman" panose="02020603050405020304" pitchFamily="18" charset="0"/>
                <a:cs typeface="Times New Roman" panose="02020603050405020304" pitchFamily="18" charset="0"/>
              </a:rPr>
              <a:t>The scatter plot reveals a distinct positive correlation between university scores and the number of students.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5" name="Picture 4">
            <a:extLst>
              <a:ext uri="{FF2B5EF4-FFF2-40B4-BE49-F238E27FC236}">
                <a16:creationId xmlns:a16="http://schemas.microsoft.com/office/drawing/2014/main" id="{CE1F59DF-28B9-A675-B734-B5623DAD294A}"/>
              </a:ext>
            </a:extLst>
          </p:cNvPr>
          <p:cNvPicPr>
            <a:picLocks noChangeAspect="1"/>
          </p:cNvPicPr>
          <p:nvPr/>
        </p:nvPicPr>
        <p:blipFill>
          <a:blip r:embed="rId2"/>
          <a:stretch>
            <a:fillRect/>
          </a:stretch>
        </p:blipFill>
        <p:spPr>
          <a:xfrm>
            <a:off x="121283" y="1050920"/>
            <a:ext cx="5731511" cy="4393278"/>
          </a:xfrm>
          <a:prstGeom prst="rect">
            <a:avLst/>
          </a:prstGeom>
        </p:spPr>
      </p:pic>
    </p:spTree>
    <p:extLst>
      <p:ext uri="{BB962C8B-B14F-4D97-AF65-F5344CB8AC3E}">
        <p14:creationId xmlns:p14="http://schemas.microsoft.com/office/powerpoint/2010/main" val="1647625555"/>
      </p:ext>
    </p:extLst>
  </p:cSld>
  <p:clrMapOvr>
    <a:masterClrMapping/>
  </p:clrMapOvr>
  <mc:AlternateContent xmlns:mc="http://schemas.openxmlformats.org/markup-compatibility/2006" xmlns:p14="http://schemas.microsoft.com/office/powerpoint/2010/main">
    <mc:Choice Requires="p14">
      <p:transition spd="slow" p14:dur="2000" advTm="27131"/>
    </mc:Choice>
    <mc:Fallback xmlns="">
      <p:transition spd="slow" advTm="2713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D3E9E69-B986-9BB4-1217-4ED4C04BCA4B}"/>
              </a:ext>
            </a:extLst>
          </p:cNvPr>
          <p:cNvSpPr/>
          <p:nvPr/>
        </p:nvSpPr>
        <p:spPr>
          <a:xfrm>
            <a:off x="2610464" y="2212259"/>
            <a:ext cx="6971071" cy="1986116"/>
          </a:xfrm>
          <a:prstGeom prst="roundRect">
            <a:avLst/>
          </a:prstGeom>
          <a:solidFill>
            <a:schemeClr val="accent4">
              <a:lumMod val="60000"/>
              <a:lumOff val="40000"/>
            </a:schemeClr>
          </a:solidFill>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Advanced Analytics: Power BI Interrogation - Examining University Success with 19 Key Questions Post EDA Exploration</a:t>
            </a:r>
          </a:p>
        </p:txBody>
      </p:sp>
    </p:spTree>
    <p:extLst>
      <p:ext uri="{BB962C8B-B14F-4D97-AF65-F5344CB8AC3E}">
        <p14:creationId xmlns:p14="http://schemas.microsoft.com/office/powerpoint/2010/main" val="70094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633046"/>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many universities are there in each country?</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E92D2657-CFBA-C3E8-EE7F-45431046419A}"/>
              </a:ext>
            </a:extLst>
          </p:cNvPr>
          <p:cNvSpPr/>
          <p:nvPr/>
        </p:nvSpPr>
        <p:spPr>
          <a:xfrm>
            <a:off x="3882683" y="98474"/>
            <a:ext cx="3263705" cy="534572"/>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POWER BI</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Upon analysis, it becomes evident that most universities are in the United States. However, it is important to note that the distribution of universities varies across different countries.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8D2E15A6-DC5C-3DA1-FE16-C40468EA02C7}"/>
              </a:ext>
            </a:extLst>
          </p:cNvPr>
          <p:cNvPicPr>
            <a:picLocks noChangeAspect="1"/>
          </p:cNvPicPr>
          <p:nvPr/>
        </p:nvPicPr>
        <p:blipFill>
          <a:blip r:embed="rId2"/>
          <a:stretch>
            <a:fillRect/>
          </a:stretch>
        </p:blipFill>
        <p:spPr>
          <a:xfrm>
            <a:off x="224852" y="1028714"/>
            <a:ext cx="5807648" cy="4415484"/>
          </a:xfrm>
          <a:prstGeom prst="rect">
            <a:avLst/>
          </a:prstGeom>
        </p:spPr>
      </p:pic>
    </p:spTree>
    <p:extLst>
      <p:ext uri="{BB962C8B-B14F-4D97-AF65-F5344CB8AC3E}">
        <p14:creationId xmlns:p14="http://schemas.microsoft.com/office/powerpoint/2010/main" val="1217032512"/>
      </p:ext>
    </p:extLst>
  </p:cSld>
  <p:clrMapOvr>
    <a:masterClrMapping/>
  </p:clrMapOvr>
  <mc:AlternateContent xmlns:mc="http://schemas.openxmlformats.org/markup-compatibility/2006" xmlns:p14="http://schemas.microsoft.com/office/powerpoint/2010/main">
    <mc:Choice Requires="p14">
      <p:transition spd="slow" p14:dur="2000" advTm="72818"/>
    </mc:Choice>
    <mc:Fallback xmlns="">
      <p:transition spd="slow" advTm="72818"/>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2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is the distribution of international students across different countries?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Analysis reveals the USA as a prominent destination for international students, with diverse student preferences observed across various countries.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C8A27A13-AB53-C73B-5B89-AB3E57C182C4}"/>
              </a:ext>
            </a:extLst>
          </p:cNvPr>
          <p:cNvPicPr>
            <a:picLocks noChangeAspect="1"/>
          </p:cNvPicPr>
          <p:nvPr/>
        </p:nvPicPr>
        <p:blipFill>
          <a:blip r:embed="rId2"/>
          <a:stretch>
            <a:fillRect/>
          </a:stretch>
        </p:blipFill>
        <p:spPr>
          <a:xfrm>
            <a:off x="119477" y="1050919"/>
            <a:ext cx="5859292" cy="4393278"/>
          </a:xfrm>
          <a:prstGeom prst="rect">
            <a:avLst/>
          </a:prstGeom>
        </p:spPr>
      </p:pic>
    </p:spTree>
    <p:extLst>
      <p:ext uri="{BB962C8B-B14F-4D97-AF65-F5344CB8AC3E}">
        <p14:creationId xmlns:p14="http://schemas.microsoft.com/office/powerpoint/2010/main" val="1044261729"/>
      </p:ext>
    </p:extLst>
  </p:cSld>
  <p:clrMapOvr>
    <a:masterClrMapping/>
  </p:clrMapOvr>
  <mc:AlternateContent xmlns:mc="http://schemas.openxmlformats.org/markup-compatibility/2006" xmlns:p14="http://schemas.microsoft.com/office/powerpoint/2010/main">
    <mc:Choice Requires="p14">
      <p:transition spd="slow" p14:dur="2000" advTm="31789"/>
    </mc:Choice>
    <mc:Fallback xmlns="">
      <p:transition spd="slow" advTm="3178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3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Which country has the highest number of female students enrolled in universities? </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Analysis indicates that the United States boasts the highest enrollment of female students in universities.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2" name="Picture 1">
            <a:extLst>
              <a:ext uri="{FF2B5EF4-FFF2-40B4-BE49-F238E27FC236}">
                <a16:creationId xmlns:a16="http://schemas.microsoft.com/office/drawing/2014/main" id="{F494AD67-2B43-2FD4-4CF6-D8DCBB95CB3C}"/>
              </a:ext>
            </a:extLst>
          </p:cNvPr>
          <p:cNvPicPr>
            <a:picLocks noChangeAspect="1"/>
          </p:cNvPicPr>
          <p:nvPr/>
        </p:nvPicPr>
        <p:blipFill>
          <a:blip r:embed="rId2"/>
          <a:stretch>
            <a:fillRect/>
          </a:stretch>
        </p:blipFill>
        <p:spPr>
          <a:xfrm>
            <a:off x="286697" y="1050919"/>
            <a:ext cx="5714365" cy="4393278"/>
          </a:xfrm>
          <a:prstGeom prst="rect">
            <a:avLst/>
          </a:prstGeom>
        </p:spPr>
      </p:pic>
    </p:spTree>
    <p:extLst>
      <p:ext uri="{BB962C8B-B14F-4D97-AF65-F5344CB8AC3E}">
        <p14:creationId xmlns:p14="http://schemas.microsoft.com/office/powerpoint/2010/main" val="1392479134"/>
      </p:ext>
    </p:extLst>
  </p:cSld>
  <p:clrMapOvr>
    <a:masterClrMapping/>
  </p:clrMapOvr>
  <mc:AlternateContent xmlns:mc="http://schemas.openxmlformats.org/markup-compatibility/2006" xmlns:p14="http://schemas.microsoft.com/office/powerpoint/2010/main">
    <mc:Choice Requires="p14">
      <p:transition spd="slow" p14:dur="2000" advTm="23340"/>
    </mc:Choice>
    <mc:Fallback xmlns="">
      <p:transition spd="slow" advTm="2334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56245E-E55A-80B0-9EEA-8BA88E424C4C}"/>
              </a:ext>
            </a:extLst>
          </p:cNvPr>
          <p:cNvSpPr>
            <a:spLocks noGrp="1"/>
          </p:cNvSpPr>
          <p:nvPr>
            <p:ph type="title"/>
          </p:nvPr>
        </p:nvSpPr>
        <p:spPr>
          <a:xfrm>
            <a:off x="685801" y="1874518"/>
            <a:ext cx="10396882" cy="6824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Bef>
                <a:spcPts val="500"/>
              </a:spcBef>
              <a:spcAft>
                <a:spcPts val="1000"/>
              </a:spcAft>
            </a:pPr>
            <a:r>
              <a:rPr lang="en-IN" sz="2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OBJECTIVE</a:t>
            </a:r>
            <a:endParaRPr lang="en-IN" sz="2800" u="sng" dirty="0">
              <a:effectLst/>
              <a:ea typeface="Times New Roman" panose="02020603050405020304" pitchFamily="18" charset="0"/>
              <a:cs typeface="Times New Roman" panose="02020603050405020304" pitchFamily="18" charset="0"/>
            </a:endParaRPr>
          </a:p>
          <a:p>
            <a:pPr algn="ctr">
              <a:lnSpc>
                <a:spcPct val="115000"/>
              </a:lnSpc>
              <a:spcBef>
                <a:spcPts val="500"/>
              </a:spcBef>
              <a:spcAft>
                <a:spcPts val="1000"/>
              </a:spcAft>
            </a:pPr>
            <a:r>
              <a:rPr lang="en-IN" sz="1000" dirty="0">
                <a:effectLst/>
                <a:ea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49E514D8-213B-143D-8A6E-8E20D4271280}"/>
              </a:ext>
            </a:extLst>
          </p:cNvPr>
          <p:cNvSpPr>
            <a:spLocks noGrp="1"/>
          </p:cNvSpPr>
          <p:nvPr>
            <p:ph idx="1"/>
          </p:nvPr>
        </p:nvSpPr>
        <p:spPr/>
        <p:txBody>
          <a:bodyPr>
            <a:normAutofit/>
          </a:bodyPr>
          <a:lstStyle/>
          <a:p>
            <a:r>
              <a:rPr lang="en-US" sz="2400" dirty="0">
                <a:solidFill>
                  <a:srgbClr val="000000"/>
                </a:solidFill>
                <a:latin typeface="Times New Roman" panose="02020603050405020304" pitchFamily="18" charset="0"/>
                <a:cs typeface="Times New Roman" panose="02020603050405020304" pitchFamily="18" charset="0"/>
              </a:rPr>
              <a:t>The goals of this project are to assess and compare university rankings, pinpoint the crucial factors shaping these rankings, and analyze regional trends. Through these objectives, we aim to provide a deeper understanding of the dynamics behind university positions in various ranking systems.</a:t>
            </a:r>
            <a:endParaRPr lang="en-I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0330647"/>
      </p:ext>
    </p:extLst>
  </p:cSld>
  <p:clrMapOvr>
    <a:masterClrMapping/>
  </p:clrMapOvr>
  <mc:AlternateContent xmlns:mc="http://schemas.openxmlformats.org/markup-compatibility/2006" xmlns:p14="http://schemas.microsoft.com/office/powerpoint/2010/main">
    <mc:Choice Requires="p14">
      <p:transition spd="slow" p14:dur="2000" advTm="41831"/>
    </mc:Choice>
    <mc:Fallback xmlns="">
      <p:transition spd="slow" advTm="41831"/>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633046"/>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4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many universities are ranked by each ranking system?</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This analysis reveals that a significant number of universities, approximately 1024, are ranked by the Center for World University Rankings. Additionally, 245 universities are ranked by the Times Higher Education ranking, and 93 universities are ranked by the Shanghai Ranking.</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05C8D9C3-23BC-8CCB-93C5-2F677837CC91}"/>
              </a:ext>
            </a:extLst>
          </p:cNvPr>
          <p:cNvPicPr>
            <a:picLocks noChangeAspect="1"/>
          </p:cNvPicPr>
          <p:nvPr/>
        </p:nvPicPr>
        <p:blipFill>
          <a:blip r:embed="rId2"/>
          <a:stretch>
            <a:fillRect/>
          </a:stretch>
        </p:blipFill>
        <p:spPr>
          <a:xfrm>
            <a:off x="278766" y="1050919"/>
            <a:ext cx="5587462" cy="4393278"/>
          </a:xfrm>
          <a:prstGeom prst="rect">
            <a:avLst/>
          </a:prstGeom>
        </p:spPr>
      </p:pic>
    </p:spTree>
    <p:extLst>
      <p:ext uri="{BB962C8B-B14F-4D97-AF65-F5344CB8AC3E}">
        <p14:creationId xmlns:p14="http://schemas.microsoft.com/office/powerpoint/2010/main" val="2491869096"/>
      </p:ext>
    </p:extLst>
  </p:cSld>
  <p:clrMapOvr>
    <a:masterClrMapping/>
  </p:clrMapOvr>
  <mc:AlternateContent xmlns:mc="http://schemas.openxmlformats.org/markup-compatibility/2006" xmlns:p14="http://schemas.microsoft.com/office/powerpoint/2010/main">
    <mc:Choice Requires="p14">
      <p:transition spd="slow" p14:dur="2000" advTm="29384"/>
    </mc:Choice>
    <mc:Fallback xmlns="">
      <p:transition spd="slow" advTm="29384"/>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5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is the average score for universities according to each ranking system?</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In this analysis, the Center for World University Rankings system consistently achieves the highest scores, while the Shanghai ranking system tends to attain comparatively lower average scores.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1ADF37F4-36BD-822E-9D46-85CC688131A7}"/>
              </a:ext>
            </a:extLst>
          </p:cNvPr>
          <p:cNvPicPr>
            <a:picLocks noChangeAspect="1"/>
          </p:cNvPicPr>
          <p:nvPr/>
        </p:nvPicPr>
        <p:blipFill>
          <a:blip r:embed="rId2"/>
          <a:stretch>
            <a:fillRect/>
          </a:stretch>
        </p:blipFill>
        <p:spPr>
          <a:xfrm>
            <a:off x="236465" y="1050919"/>
            <a:ext cx="5754370" cy="4393278"/>
          </a:xfrm>
          <a:prstGeom prst="rect">
            <a:avLst/>
          </a:prstGeom>
        </p:spPr>
      </p:pic>
    </p:spTree>
    <p:extLst>
      <p:ext uri="{BB962C8B-B14F-4D97-AF65-F5344CB8AC3E}">
        <p14:creationId xmlns:p14="http://schemas.microsoft.com/office/powerpoint/2010/main" val="2469063304"/>
      </p:ext>
    </p:extLst>
  </p:cSld>
  <p:clrMapOvr>
    <a:masterClrMapping/>
  </p:clrMapOvr>
  <mc:AlternateContent xmlns:mc="http://schemas.openxmlformats.org/markup-compatibility/2006" xmlns:p14="http://schemas.microsoft.com/office/powerpoint/2010/main">
    <mc:Choice Requires="p14">
      <p:transition spd="slow" p14:dur="2000" advTm="25158"/>
    </mc:Choice>
    <mc:Fallback xmlns="">
      <p:transition spd="slow" advTm="25158"/>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633046"/>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6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does the ranking system affect a university's student-staff ratio?</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This analysis suggests that among the various ranking systems, Times Higher Education ranking has a more pronounced impact on the student-to-staff ratio.</a:t>
            </a:r>
            <a:r>
              <a:rPr lang="en-US" sz="2100" i="0" dirty="0">
                <a:solidFill>
                  <a:srgbClr val="374151"/>
                </a:solidFill>
                <a:effectLst/>
                <a:latin typeface="Times New Roman" panose="02020603050405020304" pitchFamily="18" charset="0"/>
                <a:cs typeface="Times New Roman" panose="02020603050405020304" pitchFamily="18" charset="0"/>
              </a:rPr>
              <a:t> </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40F6CA16-83AA-EFFA-BCCA-AF2029DB4301}"/>
              </a:ext>
            </a:extLst>
          </p:cNvPr>
          <p:cNvPicPr>
            <a:picLocks noChangeAspect="1"/>
          </p:cNvPicPr>
          <p:nvPr/>
        </p:nvPicPr>
        <p:blipFill>
          <a:blip r:embed="rId2"/>
          <a:stretch>
            <a:fillRect/>
          </a:stretch>
        </p:blipFill>
        <p:spPr>
          <a:xfrm>
            <a:off x="133203" y="1050919"/>
            <a:ext cx="5848350" cy="4393278"/>
          </a:xfrm>
          <a:prstGeom prst="rect">
            <a:avLst/>
          </a:prstGeom>
        </p:spPr>
      </p:pic>
    </p:spTree>
    <p:extLst>
      <p:ext uri="{BB962C8B-B14F-4D97-AF65-F5344CB8AC3E}">
        <p14:creationId xmlns:p14="http://schemas.microsoft.com/office/powerpoint/2010/main" val="3643001399"/>
      </p:ext>
    </p:extLst>
  </p:cSld>
  <p:clrMapOvr>
    <a:masterClrMapping/>
  </p:clrMapOvr>
  <mc:AlternateContent xmlns:mc="http://schemas.openxmlformats.org/markup-compatibility/2006" xmlns:p14="http://schemas.microsoft.com/office/powerpoint/2010/main">
    <mc:Choice Requires="p14">
      <p:transition spd="slow" p14:dur="2000" advTm="24258"/>
    </mc:Choice>
    <mc:Fallback xmlns="">
      <p:transition spd="slow" advTm="24258"/>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633046"/>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7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are the most important criteria considered by ranking systems?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This analysis reveals that the Center for World University Rankings favors the "Total CWUR" criteria, while the Shanghai Ranking system prefers the "Total Shanghai" criteria. Meanwhile, the Times Higher Education World Ranking leans towards the "Total Times" criteria.</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9DCCFDA7-FCE3-1D1D-8792-07CA2A9B5EBF}"/>
              </a:ext>
            </a:extLst>
          </p:cNvPr>
          <p:cNvPicPr>
            <a:picLocks noChangeAspect="1"/>
          </p:cNvPicPr>
          <p:nvPr/>
        </p:nvPicPr>
        <p:blipFill>
          <a:blip r:embed="rId2"/>
          <a:stretch>
            <a:fillRect/>
          </a:stretch>
        </p:blipFill>
        <p:spPr>
          <a:xfrm>
            <a:off x="224901" y="1050919"/>
            <a:ext cx="5800725" cy="4393278"/>
          </a:xfrm>
          <a:prstGeom prst="rect">
            <a:avLst/>
          </a:prstGeom>
        </p:spPr>
      </p:pic>
    </p:spTree>
    <p:extLst>
      <p:ext uri="{BB962C8B-B14F-4D97-AF65-F5344CB8AC3E}">
        <p14:creationId xmlns:p14="http://schemas.microsoft.com/office/powerpoint/2010/main" val="3434856103"/>
      </p:ext>
    </p:extLst>
  </p:cSld>
  <p:clrMapOvr>
    <a:masterClrMapping/>
  </p:clrMapOvr>
  <mc:AlternateContent xmlns:mc="http://schemas.openxmlformats.org/markup-compatibility/2006" xmlns:p14="http://schemas.microsoft.com/office/powerpoint/2010/main">
    <mc:Choice Requires="p14">
      <p:transition spd="slow" p14:dur="2000" advTm="35890"/>
    </mc:Choice>
    <mc:Fallback xmlns="">
      <p:transition spd="slow" advTm="3589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8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 there a correlation between a university's score and the number of international students?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The scatter and gauge analysis unmistakably indicates a strong positive correlation between a university's score and the number of international students.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D7357A5B-642A-D67D-62D9-7FD9FE96D867}"/>
              </a:ext>
            </a:extLst>
          </p:cNvPr>
          <p:cNvPicPr>
            <a:picLocks noChangeAspect="1"/>
          </p:cNvPicPr>
          <p:nvPr/>
        </p:nvPicPr>
        <p:blipFill>
          <a:blip r:embed="rId2"/>
          <a:stretch>
            <a:fillRect/>
          </a:stretch>
        </p:blipFill>
        <p:spPr>
          <a:xfrm>
            <a:off x="409712" y="1050919"/>
            <a:ext cx="5485765" cy="4393278"/>
          </a:xfrm>
          <a:prstGeom prst="rect">
            <a:avLst/>
          </a:prstGeom>
        </p:spPr>
      </p:pic>
    </p:spTree>
    <p:extLst>
      <p:ext uri="{BB962C8B-B14F-4D97-AF65-F5344CB8AC3E}">
        <p14:creationId xmlns:p14="http://schemas.microsoft.com/office/powerpoint/2010/main" val="2275375736"/>
      </p:ext>
    </p:extLst>
  </p:cSld>
  <p:clrMapOvr>
    <a:masterClrMapping/>
  </p:clrMapOvr>
  <mc:AlternateContent xmlns:mc="http://schemas.openxmlformats.org/markup-compatibility/2006" xmlns:p14="http://schemas.microsoft.com/office/powerpoint/2010/main">
    <mc:Choice Requires="p14">
      <p:transition spd="slow" p14:dur="2000" advTm="40748"/>
    </mc:Choice>
    <mc:Fallback xmlns="">
      <p:transition spd="slow" advTm="40748"/>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9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does the percentage of female students impact a university's ranking?</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This analysis suggests a notable trend: a higher preference among female students for universities ranked by Times Higher Education. This preference not only impacts that specific ranking but also influences other ranking systems.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6" name="Picture 5">
            <a:extLst>
              <a:ext uri="{FF2B5EF4-FFF2-40B4-BE49-F238E27FC236}">
                <a16:creationId xmlns:a16="http://schemas.microsoft.com/office/drawing/2014/main" id="{D57B2D7D-1ED8-11D7-E125-49D9994DE292}"/>
              </a:ext>
            </a:extLst>
          </p:cNvPr>
          <p:cNvPicPr>
            <a:picLocks noChangeAspect="1"/>
          </p:cNvPicPr>
          <p:nvPr/>
        </p:nvPicPr>
        <p:blipFill>
          <a:blip r:embed="rId2"/>
          <a:stretch>
            <a:fillRect/>
          </a:stretch>
        </p:blipFill>
        <p:spPr>
          <a:xfrm>
            <a:off x="429699" y="1050920"/>
            <a:ext cx="5481711" cy="4393278"/>
          </a:xfrm>
          <a:prstGeom prst="rect">
            <a:avLst/>
          </a:prstGeom>
        </p:spPr>
      </p:pic>
    </p:spTree>
    <p:extLst>
      <p:ext uri="{BB962C8B-B14F-4D97-AF65-F5344CB8AC3E}">
        <p14:creationId xmlns:p14="http://schemas.microsoft.com/office/powerpoint/2010/main" val="2435533328"/>
      </p:ext>
    </p:extLst>
  </p:cSld>
  <p:clrMapOvr>
    <a:masterClrMapping/>
  </p:clrMapOvr>
  <mc:AlternateContent xmlns:mc="http://schemas.openxmlformats.org/markup-compatibility/2006" xmlns:p14="http://schemas.microsoft.com/office/powerpoint/2010/main">
    <mc:Choice Requires="p14">
      <p:transition spd="slow" p14:dur="2000" advTm="26632"/>
    </mc:Choice>
    <mc:Fallback xmlns="">
      <p:transition spd="slow" advTm="26632"/>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633046"/>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10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Which university has the highest number of students?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The analysis reveals that Arizona State University has the highest number of students enrolled, making it the university with the maximum student population.</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2" name="Picture 1">
            <a:extLst>
              <a:ext uri="{FF2B5EF4-FFF2-40B4-BE49-F238E27FC236}">
                <a16:creationId xmlns:a16="http://schemas.microsoft.com/office/drawing/2014/main" id="{155A4698-F021-4BCF-A072-0FDA5D1AA340}"/>
              </a:ext>
            </a:extLst>
          </p:cNvPr>
          <p:cNvPicPr>
            <a:picLocks noChangeAspect="1"/>
          </p:cNvPicPr>
          <p:nvPr/>
        </p:nvPicPr>
        <p:blipFill>
          <a:blip r:embed="rId2"/>
          <a:stretch>
            <a:fillRect/>
          </a:stretch>
        </p:blipFill>
        <p:spPr>
          <a:xfrm>
            <a:off x="100427" y="1050919"/>
            <a:ext cx="5765800" cy="4393279"/>
          </a:xfrm>
          <a:prstGeom prst="rect">
            <a:avLst/>
          </a:prstGeom>
        </p:spPr>
      </p:pic>
    </p:spTree>
    <p:extLst>
      <p:ext uri="{BB962C8B-B14F-4D97-AF65-F5344CB8AC3E}">
        <p14:creationId xmlns:p14="http://schemas.microsoft.com/office/powerpoint/2010/main" val="674410335"/>
      </p:ext>
    </p:extLst>
  </p:cSld>
  <p:clrMapOvr>
    <a:masterClrMapping/>
  </p:clrMapOvr>
  <mc:AlternateContent xmlns:mc="http://schemas.openxmlformats.org/markup-compatibility/2006" xmlns:p14="http://schemas.microsoft.com/office/powerpoint/2010/main">
    <mc:Choice Requires="p14">
      <p:transition spd="slow" p14:dur="2000" advTm="26773"/>
    </mc:Choice>
    <mc:Fallback xmlns="">
      <p:transition spd="slow" advTm="26773"/>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11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does the percentage of international students vary across different universities?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The analysis indicates that Polytechnic Lausanne University is highly preferred by international students, as it boasts the highest number of international students among the options.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2" name="Picture 1">
            <a:extLst>
              <a:ext uri="{FF2B5EF4-FFF2-40B4-BE49-F238E27FC236}">
                <a16:creationId xmlns:a16="http://schemas.microsoft.com/office/drawing/2014/main" id="{74527A86-7722-D1B8-F69E-48AAEFEFEB15}"/>
              </a:ext>
            </a:extLst>
          </p:cNvPr>
          <p:cNvPicPr>
            <a:picLocks noChangeAspect="1"/>
          </p:cNvPicPr>
          <p:nvPr/>
        </p:nvPicPr>
        <p:blipFill>
          <a:blip r:embed="rId2"/>
          <a:stretch>
            <a:fillRect/>
          </a:stretch>
        </p:blipFill>
        <p:spPr>
          <a:xfrm>
            <a:off x="165100" y="1050919"/>
            <a:ext cx="5701127" cy="4393278"/>
          </a:xfrm>
          <a:prstGeom prst="rect">
            <a:avLst/>
          </a:prstGeom>
        </p:spPr>
      </p:pic>
    </p:spTree>
    <p:extLst>
      <p:ext uri="{BB962C8B-B14F-4D97-AF65-F5344CB8AC3E}">
        <p14:creationId xmlns:p14="http://schemas.microsoft.com/office/powerpoint/2010/main" val="2227866887"/>
      </p:ext>
    </p:extLst>
  </p:cSld>
  <p:clrMapOvr>
    <a:masterClrMapping/>
  </p:clrMapOvr>
  <mc:AlternateContent xmlns:mc="http://schemas.openxmlformats.org/markup-compatibility/2006" xmlns:p14="http://schemas.microsoft.com/office/powerpoint/2010/main">
    <mc:Choice Requires="p14">
      <p:transition spd="slow" p14:dur="2000" advTm="24898"/>
    </mc:Choice>
    <mc:Fallback xmlns="">
      <p:transition spd="slow" advTm="24898"/>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12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 there a correlation between a university's ranking and its student-staff ratio?</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The scatter and gauge analysis clearly reveals a strong positive correlation between a university's ranking and its student-staff ratio.</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395FF45E-16B2-A727-6224-B81606E048FB}"/>
              </a:ext>
            </a:extLst>
          </p:cNvPr>
          <p:cNvPicPr>
            <a:picLocks noChangeAspect="1"/>
          </p:cNvPicPr>
          <p:nvPr/>
        </p:nvPicPr>
        <p:blipFill>
          <a:blip r:embed="rId2"/>
          <a:stretch>
            <a:fillRect/>
          </a:stretch>
        </p:blipFill>
        <p:spPr>
          <a:xfrm>
            <a:off x="213797" y="1050919"/>
            <a:ext cx="5768340" cy="4393278"/>
          </a:xfrm>
          <a:prstGeom prst="rect">
            <a:avLst/>
          </a:prstGeom>
        </p:spPr>
      </p:pic>
    </p:spTree>
    <p:extLst>
      <p:ext uri="{BB962C8B-B14F-4D97-AF65-F5344CB8AC3E}">
        <p14:creationId xmlns:p14="http://schemas.microsoft.com/office/powerpoint/2010/main" val="2902058663"/>
      </p:ext>
    </p:extLst>
  </p:cSld>
  <p:clrMapOvr>
    <a:masterClrMapping/>
  </p:clrMapOvr>
  <mc:AlternateContent xmlns:mc="http://schemas.openxmlformats.org/markup-compatibility/2006" xmlns:p14="http://schemas.microsoft.com/office/powerpoint/2010/main">
    <mc:Choice Requires="p14">
      <p:transition spd="slow" p14:dur="2000" advTm="31771"/>
    </mc:Choice>
    <mc:Fallback xmlns="">
      <p:transition spd="slow" advTm="31771"/>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633046"/>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13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does the number of students in universities change over time?</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This analysis suggests that the number of students in universities is fluctuating, whereas Arizona University consistently maintains the same student population</a:t>
            </a:r>
            <a:r>
              <a:rPr lang="en-US" sz="2100" dirty="0">
                <a:solidFill>
                  <a:schemeClr val="tx1"/>
                </a:solidFill>
                <a:latin typeface="Times New Roman" panose="02020603050405020304" pitchFamily="18" charset="0"/>
                <a:cs typeface="Times New Roman" panose="02020603050405020304" pitchFamily="18" charset="0"/>
              </a:rPr>
              <a:t>.</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D8B36814-27A2-1D1F-CAA9-9D92056D150D}"/>
              </a:ext>
            </a:extLst>
          </p:cNvPr>
          <p:cNvPicPr>
            <a:picLocks noChangeAspect="1"/>
          </p:cNvPicPr>
          <p:nvPr/>
        </p:nvPicPr>
        <p:blipFill>
          <a:blip r:embed="rId2"/>
          <a:stretch>
            <a:fillRect/>
          </a:stretch>
        </p:blipFill>
        <p:spPr>
          <a:xfrm>
            <a:off x="131996" y="1050918"/>
            <a:ext cx="5842000" cy="4393279"/>
          </a:xfrm>
          <a:prstGeom prst="rect">
            <a:avLst/>
          </a:prstGeom>
        </p:spPr>
      </p:pic>
    </p:spTree>
    <p:extLst>
      <p:ext uri="{BB962C8B-B14F-4D97-AF65-F5344CB8AC3E}">
        <p14:creationId xmlns:p14="http://schemas.microsoft.com/office/powerpoint/2010/main" val="3351086517"/>
      </p:ext>
    </p:extLst>
  </p:cSld>
  <p:clrMapOvr>
    <a:masterClrMapping/>
  </p:clrMapOvr>
  <mc:AlternateContent xmlns:mc="http://schemas.openxmlformats.org/markup-compatibility/2006" xmlns:p14="http://schemas.microsoft.com/office/powerpoint/2010/main">
    <mc:Choice Requires="p14">
      <p:transition spd="slow" p14:dur="2000" advTm="30100"/>
    </mc:Choice>
    <mc:Fallback xmlns="">
      <p:transition spd="slow" advTm="301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56245E-E55A-80B0-9EEA-8BA88E424C4C}"/>
              </a:ext>
            </a:extLst>
          </p:cNvPr>
          <p:cNvSpPr>
            <a:spLocks noGrp="1"/>
          </p:cNvSpPr>
          <p:nvPr>
            <p:ph type="title"/>
          </p:nvPr>
        </p:nvSpPr>
        <p:spPr>
          <a:xfrm>
            <a:off x="685801" y="1533831"/>
            <a:ext cx="10396882" cy="29496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Bef>
                <a:spcPts val="500"/>
              </a:spcBef>
              <a:spcAft>
                <a:spcPts val="1000"/>
              </a:spcAft>
            </a:pPr>
            <a:r>
              <a:rPr lang="en-IN" sz="2800" b="1"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SIGNIFICANCE</a:t>
            </a:r>
            <a:endParaRPr lang="en-IN" sz="2800" u="sng" dirty="0">
              <a:effectLst/>
              <a:ea typeface="Times New Roman" panose="02020603050405020304" pitchFamily="18" charset="0"/>
              <a:cs typeface="Times New Roman" panose="02020603050405020304" pitchFamily="18" charset="0"/>
            </a:endParaRPr>
          </a:p>
          <a:p>
            <a:pPr algn="ctr">
              <a:lnSpc>
                <a:spcPct val="115000"/>
              </a:lnSpc>
              <a:spcBef>
                <a:spcPts val="500"/>
              </a:spcBef>
              <a:spcAft>
                <a:spcPts val="1000"/>
              </a:spcAft>
            </a:pPr>
            <a:r>
              <a:rPr lang="en-IN" sz="1000" dirty="0">
                <a:effectLst/>
                <a:ea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49E514D8-213B-143D-8A6E-8E20D4271280}"/>
              </a:ext>
            </a:extLst>
          </p:cNvPr>
          <p:cNvSpPr>
            <a:spLocks noGrp="1"/>
          </p:cNvSpPr>
          <p:nvPr>
            <p:ph idx="1"/>
          </p:nvPr>
        </p:nvSpPr>
        <p:spPr>
          <a:xfrm>
            <a:off x="1295401" y="2035276"/>
            <a:ext cx="9601196" cy="3840591"/>
          </a:xfrm>
        </p:spPr>
        <p:txBody>
          <a:bodyPr>
            <a:normAutofit/>
          </a:bodyPr>
          <a:lstStyle/>
          <a:p>
            <a:pPr marL="0" indent="0">
              <a:buNone/>
            </a:pPr>
            <a:endParaRPr lang="en-US" sz="24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400" dirty="0">
                <a:solidFill>
                  <a:srgbClr val="000000"/>
                </a:solidFill>
                <a:latin typeface="Times New Roman" panose="02020603050405020304" pitchFamily="18" charset="0"/>
                <a:cs typeface="Times New Roman" panose="02020603050405020304" pitchFamily="18" charset="0"/>
              </a:rPr>
              <a:t>This project holds substantial significance in enhancing our comprehension of university performance and the analysis of diverse ranking systems. Seeking to offer valuable insights into the factors influencing the success of universities, contributes to the ongoing efforts to understand and improve the higher education landscape.</a:t>
            </a:r>
            <a:endParaRPr lang="en-I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108829"/>
      </p:ext>
    </p:extLst>
  </p:cSld>
  <p:clrMapOvr>
    <a:masterClrMapping/>
  </p:clrMapOvr>
  <mc:AlternateContent xmlns:mc="http://schemas.openxmlformats.org/markup-compatibility/2006" xmlns:p14="http://schemas.microsoft.com/office/powerpoint/2010/main">
    <mc:Choice Requires="p14">
      <p:transition spd="slow" p14:dur="2000" advTm="24125"/>
    </mc:Choice>
    <mc:Fallback xmlns="">
      <p:transition spd="slow" advTm="24125"/>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14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 there a correlation between a university's ranking score and the student-staff ratio over the years?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In examining the scatter and gauge data, a robust positive correlation emerges between the university score and the student-staff ratio.</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2A012108-25D8-2485-41ED-4AAA4937BA21}"/>
              </a:ext>
            </a:extLst>
          </p:cNvPr>
          <p:cNvPicPr>
            <a:picLocks noChangeAspect="1"/>
          </p:cNvPicPr>
          <p:nvPr/>
        </p:nvPicPr>
        <p:blipFill>
          <a:blip r:embed="rId2"/>
          <a:stretch>
            <a:fillRect/>
          </a:stretch>
        </p:blipFill>
        <p:spPr>
          <a:xfrm>
            <a:off x="160117" y="1050919"/>
            <a:ext cx="5706110" cy="4393278"/>
          </a:xfrm>
          <a:prstGeom prst="rect">
            <a:avLst/>
          </a:prstGeom>
        </p:spPr>
      </p:pic>
    </p:spTree>
    <p:extLst>
      <p:ext uri="{BB962C8B-B14F-4D97-AF65-F5344CB8AC3E}">
        <p14:creationId xmlns:p14="http://schemas.microsoft.com/office/powerpoint/2010/main" val="1463400971"/>
      </p:ext>
    </p:extLst>
  </p:cSld>
  <p:clrMapOvr>
    <a:masterClrMapping/>
  </p:clrMapOvr>
  <mc:AlternateContent xmlns:mc="http://schemas.openxmlformats.org/markup-compatibility/2006" xmlns:p14="http://schemas.microsoft.com/office/powerpoint/2010/main">
    <mc:Choice Requires="p14">
      <p:transition spd="slow" p14:dur="2000" advTm="35583"/>
    </mc:Choice>
    <mc:Fallback xmlns="">
      <p:transition spd="slow" advTm="35583"/>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15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does the percentage of international students vary across different years?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This analysis reveals a consistent increase in the number of international students in universities from 2005 to 2015, followed by a sudden drop in 2016.</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4AD9EE80-7EDD-3D96-9D07-CA0388AE3054}"/>
              </a:ext>
            </a:extLst>
          </p:cNvPr>
          <p:cNvPicPr>
            <a:picLocks noChangeAspect="1"/>
          </p:cNvPicPr>
          <p:nvPr/>
        </p:nvPicPr>
        <p:blipFill>
          <a:blip r:embed="rId2"/>
          <a:stretch>
            <a:fillRect/>
          </a:stretch>
        </p:blipFill>
        <p:spPr>
          <a:xfrm>
            <a:off x="218058" y="1050919"/>
            <a:ext cx="5753100" cy="4393278"/>
          </a:xfrm>
          <a:prstGeom prst="rect">
            <a:avLst/>
          </a:prstGeom>
        </p:spPr>
      </p:pic>
    </p:spTree>
    <p:extLst>
      <p:ext uri="{BB962C8B-B14F-4D97-AF65-F5344CB8AC3E}">
        <p14:creationId xmlns:p14="http://schemas.microsoft.com/office/powerpoint/2010/main" val="3238893518"/>
      </p:ext>
    </p:extLst>
  </p:cSld>
  <p:clrMapOvr>
    <a:masterClrMapping/>
  </p:clrMapOvr>
  <mc:AlternateContent xmlns:mc="http://schemas.openxmlformats.org/markup-compatibility/2006" xmlns:p14="http://schemas.microsoft.com/office/powerpoint/2010/main">
    <mc:Choice Requires="p14">
      <p:transition spd="slow" p14:dur="2000" advTm="27067"/>
    </mc:Choice>
    <mc:Fallback xmlns="">
      <p:transition spd="slow" advTm="27067"/>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16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What is the impact of a university's ranking on the number of international students it attracts?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This analysis suggests a preference among international students for universities ranked higher in the Times Higher Education ranking compared to other ranking systems.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9394C2DF-E257-C46B-39F1-F23011A393B7}"/>
              </a:ext>
            </a:extLst>
          </p:cNvPr>
          <p:cNvPicPr>
            <a:picLocks noChangeAspect="1"/>
          </p:cNvPicPr>
          <p:nvPr/>
        </p:nvPicPr>
        <p:blipFill>
          <a:blip r:embed="rId2"/>
          <a:stretch>
            <a:fillRect/>
          </a:stretch>
        </p:blipFill>
        <p:spPr>
          <a:xfrm>
            <a:off x="175992" y="1050919"/>
            <a:ext cx="5690235" cy="4393278"/>
          </a:xfrm>
          <a:prstGeom prst="rect">
            <a:avLst/>
          </a:prstGeom>
        </p:spPr>
      </p:pic>
    </p:spTree>
    <p:extLst>
      <p:ext uri="{BB962C8B-B14F-4D97-AF65-F5344CB8AC3E}">
        <p14:creationId xmlns:p14="http://schemas.microsoft.com/office/powerpoint/2010/main" val="200836003"/>
      </p:ext>
    </p:extLst>
  </p:cSld>
  <p:clrMapOvr>
    <a:masterClrMapping/>
  </p:clrMapOvr>
  <mc:AlternateContent xmlns:mc="http://schemas.openxmlformats.org/markup-compatibility/2006" xmlns:p14="http://schemas.microsoft.com/office/powerpoint/2010/main">
    <mc:Choice Requires="p14">
      <p:transition spd="slow" p14:dur="2000" advTm="25096"/>
    </mc:Choice>
    <mc:Fallback xmlns="">
      <p:transition spd="slow" advTm="25096"/>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17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 there a relationship between a university's ranking score and the percentage of female students enrolled?</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In the scatter and gauge analysis, a clear and strong positive relationship is observed between university scores and the percentage of female students.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E3EFB40C-87FC-07E3-2374-F8FF7E8F1121}"/>
              </a:ext>
            </a:extLst>
          </p:cNvPr>
          <p:cNvPicPr>
            <a:picLocks noChangeAspect="1"/>
          </p:cNvPicPr>
          <p:nvPr/>
        </p:nvPicPr>
        <p:blipFill>
          <a:blip r:embed="rId2"/>
          <a:stretch>
            <a:fillRect/>
          </a:stretch>
        </p:blipFill>
        <p:spPr>
          <a:xfrm>
            <a:off x="267273" y="1050919"/>
            <a:ext cx="5721350" cy="4393278"/>
          </a:xfrm>
          <a:prstGeom prst="rect">
            <a:avLst/>
          </a:prstGeom>
        </p:spPr>
      </p:pic>
    </p:spTree>
    <p:extLst>
      <p:ext uri="{BB962C8B-B14F-4D97-AF65-F5344CB8AC3E}">
        <p14:creationId xmlns:p14="http://schemas.microsoft.com/office/powerpoint/2010/main" val="1166486780"/>
      </p:ext>
    </p:extLst>
  </p:cSld>
  <p:clrMapOvr>
    <a:masterClrMapping/>
  </p:clrMapOvr>
  <mc:AlternateContent xmlns:mc="http://schemas.openxmlformats.org/markup-compatibility/2006" xmlns:p14="http://schemas.microsoft.com/office/powerpoint/2010/main">
    <mc:Choice Requires="p14">
      <p:transition spd="slow" p14:dur="2000" advTm="37050"/>
    </mc:Choice>
    <mc:Fallback xmlns="">
      <p:transition spd="slow" advTm="3705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433358"/>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18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How does the percentage of international students affect a university's student-staff ratio?</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The analysis indicates that the percentage of international students does not notably impact the university's student-to-staff ratio.</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4" name="Picture 3">
            <a:extLst>
              <a:ext uri="{FF2B5EF4-FFF2-40B4-BE49-F238E27FC236}">
                <a16:creationId xmlns:a16="http://schemas.microsoft.com/office/drawing/2014/main" id="{CDA5F83C-6D28-CE1F-2774-25979904DD9E}"/>
              </a:ext>
            </a:extLst>
          </p:cNvPr>
          <p:cNvPicPr>
            <a:picLocks noChangeAspect="1"/>
          </p:cNvPicPr>
          <p:nvPr/>
        </p:nvPicPr>
        <p:blipFill>
          <a:blip r:embed="rId2"/>
          <a:stretch>
            <a:fillRect/>
          </a:stretch>
        </p:blipFill>
        <p:spPr>
          <a:xfrm>
            <a:off x="429699" y="1050919"/>
            <a:ext cx="5296544" cy="4393277"/>
          </a:xfrm>
          <a:prstGeom prst="rect">
            <a:avLst/>
          </a:prstGeom>
        </p:spPr>
      </p:pic>
    </p:spTree>
    <p:extLst>
      <p:ext uri="{BB962C8B-B14F-4D97-AF65-F5344CB8AC3E}">
        <p14:creationId xmlns:p14="http://schemas.microsoft.com/office/powerpoint/2010/main" val="1569414016"/>
      </p:ext>
    </p:extLst>
  </p:cSld>
  <p:clrMapOvr>
    <a:masterClrMapping/>
  </p:clrMapOvr>
  <mc:AlternateContent xmlns:mc="http://schemas.openxmlformats.org/markup-compatibility/2006" xmlns:p14="http://schemas.microsoft.com/office/powerpoint/2010/main">
    <mc:Choice Requires="p14">
      <p:transition spd="slow" p14:dur="2000" advTm="26687"/>
    </mc:Choice>
    <mc:Fallback xmlns="">
      <p:transition spd="slow" advTm="26687"/>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3A310AF-946F-5811-D753-E241E05A202B}"/>
              </a:ext>
            </a:extLst>
          </p:cNvPr>
          <p:cNvSpPr/>
          <p:nvPr/>
        </p:nvSpPr>
        <p:spPr>
          <a:xfrm>
            <a:off x="429699" y="588102"/>
            <a:ext cx="10846191" cy="309488"/>
          </a:xfrm>
          <a:prstGeom prst="rect">
            <a:avLst/>
          </a:prstGeom>
          <a:solidFill>
            <a:srgbClr val="B80E0F">
              <a:alpha val="0"/>
            </a:srgbClr>
          </a:solidFill>
          <a:ln>
            <a:solidFill>
              <a:srgbClr val="4C0202">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Problem</a:t>
            </a:r>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Statement 19 </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Are there any significant trends or patterns in the rankings of universities from different countries?</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5EFCE37A-9195-32B3-4512-7D4672DDDDA7}"/>
              </a:ext>
            </a:extLst>
          </p:cNvPr>
          <p:cNvSpPr/>
          <p:nvPr/>
        </p:nvSpPr>
        <p:spPr>
          <a:xfrm>
            <a:off x="6096000" y="1050919"/>
            <a:ext cx="5481711" cy="4393278"/>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i="0" dirty="0">
                <a:solidFill>
                  <a:srgbClr val="252423"/>
                </a:solidFill>
                <a:effectLst/>
                <a:latin typeface="Times New Roman" panose="02020603050405020304" pitchFamily="18" charset="0"/>
                <a:cs typeface="Times New Roman" panose="02020603050405020304" pitchFamily="18" charset="0"/>
              </a:rPr>
              <a:t>This analysis highlights that the USA has the highest number of ranked universities compared to other countries. Furthermore, there is no discernible trend in university rankings as they fluctuate across different countries.</a:t>
            </a:r>
            <a:endParaRPr lang="en-IN" sz="2100"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38BF86DF-2351-1AB7-821E-479F9889C850}"/>
              </a:ext>
            </a:extLst>
          </p:cNvPr>
          <p:cNvSpPr/>
          <p:nvPr/>
        </p:nvSpPr>
        <p:spPr>
          <a:xfrm>
            <a:off x="7821637" y="1667065"/>
            <a:ext cx="1800664" cy="562707"/>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INSIGHT</a:t>
            </a:r>
            <a:endParaRPr lang="en-IN" sz="2400" dirty="0"/>
          </a:p>
        </p:txBody>
      </p:sp>
      <p:pic>
        <p:nvPicPr>
          <p:cNvPr id="3" name="Picture 2">
            <a:extLst>
              <a:ext uri="{FF2B5EF4-FFF2-40B4-BE49-F238E27FC236}">
                <a16:creationId xmlns:a16="http://schemas.microsoft.com/office/drawing/2014/main" id="{F25AD02A-F3BF-9E76-6E9E-B2423C874A48}"/>
              </a:ext>
            </a:extLst>
          </p:cNvPr>
          <p:cNvPicPr>
            <a:picLocks noChangeAspect="1"/>
          </p:cNvPicPr>
          <p:nvPr/>
        </p:nvPicPr>
        <p:blipFill>
          <a:blip r:embed="rId2"/>
          <a:stretch>
            <a:fillRect/>
          </a:stretch>
        </p:blipFill>
        <p:spPr>
          <a:xfrm>
            <a:off x="149902" y="1050919"/>
            <a:ext cx="5855928" cy="4393278"/>
          </a:xfrm>
          <a:prstGeom prst="rect">
            <a:avLst/>
          </a:prstGeom>
        </p:spPr>
      </p:pic>
    </p:spTree>
    <p:extLst>
      <p:ext uri="{BB962C8B-B14F-4D97-AF65-F5344CB8AC3E}">
        <p14:creationId xmlns:p14="http://schemas.microsoft.com/office/powerpoint/2010/main" val="3753899355"/>
      </p:ext>
    </p:extLst>
  </p:cSld>
  <p:clrMapOvr>
    <a:masterClrMapping/>
  </p:clrMapOvr>
  <mc:AlternateContent xmlns:mc="http://schemas.openxmlformats.org/markup-compatibility/2006" xmlns:p14="http://schemas.microsoft.com/office/powerpoint/2010/main">
    <mc:Choice Requires="p14">
      <p:transition spd="slow" p14:dur="2000" advTm="44001"/>
    </mc:Choice>
    <mc:Fallback xmlns="">
      <p:transition spd="slow" advTm="44001"/>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AAAFA1C-FC0F-64CE-57D8-31ABA34EB79A}"/>
              </a:ext>
            </a:extLst>
          </p:cNvPr>
          <p:cNvSpPr/>
          <p:nvPr/>
        </p:nvSpPr>
        <p:spPr>
          <a:xfrm>
            <a:off x="3588774" y="2467898"/>
            <a:ext cx="5014452" cy="875070"/>
          </a:xfrm>
          <a:prstGeom prst="roundRect">
            <a:avLst/>
          </a:prstGeom>
          <a:solidFill>
            <a:schemeClr val="accent1">
              <a:lumMod val="40000"/>
              <a:lumOff val="60000"/>
            </a:schemeClr>
          </a:solidFill>
          <a:ln>
            <a:noFill/>
          </a:ln>
          <a:effectLst>
            <a:outerShdw blurRad="44450" dist="27940" dir="5400000" algn="ctr">
              <a:srgbClr val="000000">
                <a:alpha val="32000"/>
              </a:srgb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5E54C1-B87F-B573-0744-E66C083F44B2}"/>
              </a:ext>
            </a:extLst>
          </p:cNvPr>
          <p:cNvSpPr txBox="1"/>
          <p:nvPr/>
        </p:nvSpPr>
        <p:spPr>
          <a:xfrm>
            <a:off x="4994788" y="2669146"/>
            <a:ext cx="2389238" cy="523220"/>
          </a:xfrm>
          <a:prstGeom prst="rect">
            <a:avLst/>
          </a:prstGeom>
          <a:noFill/>
        </p:spPr>
        <p:txBody>
          <a:bodyPr wrap="square" rtlCol="0">
            <a:spAutoFit/>
          </a:bodyPr>
          <a:lstStyle/>
          <a:p>
            <a:r>
              <a:rPr lang="en-US" sz="2800" dirty="0"/>
              <a:t>PUBLICATIONS</a:t>
            </a:r>
          </a:p>
        </p:txBody>
      </p:sp>
    </p:spTree>
    <p:extLst>
      <p:ext uri="{BB962C8B-B14F-4D97-AF65-F5344CB8AC3E}">
        <p14:creationId xmlns:p14="http://schemas.microsoft.com/office/powerpoint/2010/main" val="3070331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D47A8-E687-C322-FD6B-912F1590C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407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6805816"/>
      </p:ext>
    </p:extLst>
  </p:cSld>
  <p:clrMapOvr>
    <a:masterClrMapping/>
  </p:clrMapOvr>
  <mc:AlternateContent xmlns:mc="http://schemas.openxmlformats.org/markup-compatibility/2006" xmlns:p14="http://schemas.microsoft.com/office/powerpoint/2010/main">
    <mc:Choice Requires="p14">
      <p:transition spd="slow" p14:dur="2000" advTm="178576"/>
    </mc:Choice>
    <mc:Fallback xmlns="">
      <p:transition spd="slow" advTm="178576"/>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E4579F-0B7B-902A-026A-D38FD408805F}"/>
              </a:ext>
            </a:extLst>
          </p:cNvPr>
          <p:cNvSpPr/>
          <p:nvPr/>
        </p:nvSpPr>
        <p:spPr>
          <a:xfrm>
            <a:off x="2094271" y="2389238"/>
            <a:ext cx="7462684" cy="1310711"/>
          </a:xfrm>
          <a:prstGeom prst="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POWER BI DASHBOARDS</a:t>
            </a:r>
            <a:endParaRPr lang="en-IN" sz="3600" b="1" dirty="0">
              <a:solidFill>
                <a:schemeClr val="tx1"/>
              </a:solidFill>
            </a:endParaRPr>
          </a:p>
        </p:txBody>
      </p:sp>
    </p:spTree>
    <p:extLst>
      <p:ext uri="{BB962C8B-B14F-4D97-AF65-F5344CB8AC3E}">
        <p14:creationId xmlns:p14="http://schemas.microsoft.com/office/powerpoint/2010/main" val="649363242"/>
      </p:ext>
    </p:extLst>
  </p:cSld>
  <p:clrMapOvr>
    <a:masterClrMapping/>
  </p:clrMapOvr>
  <mc:AlternateContent xmlns:mc="http://schemas.openxmlformats.org/markup-compatibility/2006" xmlns:p14="http://schemas.microsoft.com/office/powerpoint/2010/main">
    <mc:Choice Requires="p14">
      <p:transition spd="slow" p14:dur="2000" advTm="16868"/>
    </mc:Choice>
    <mc:Fallback xmlns="">
      <p:transition spd="slow" advTm="16868"/>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B2B574-D8A2-823A-9D06-556C4EB8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 y="68826"/>
            <a:ext cx="11956026" cy="66367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4969147"/>
      </p:ext>
    </p:extLst>
  </p:cSld>
  <p:clrMapOvr>
    <a:masterClrMapping/>
  </p:clrMapOvr>
  <mc:AlternateContent xmlns:mc="http://schemas.openxmlformats.org/markup-compatibility/2006" xmlns:p14="http://schemas.microsoft.com/office/powerpoint/2010/main">
    <mc:Choice Requires="p14">
      <p:transition spd="slow" p14:dur="2000" advTm="72815"/>
    </mc:Choice>
    <mc:Fallback xmlns="">
      <p:transition spd="slow" advTm="7281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C9987F-D39E-B2AC-0F86-2E805F1818BD}"/>
              </a:ext>
            </a:extLst>
          </p:cNvPr>
          <p:cNvSpPr>
            <a:spLocks noGrp="1"/>
          </p:cNvSpPr>
          <p:nvPr>
            <p:ph type="title"/>
          </p:nvPr>
        </p:nvSpPr>
        <p:spPr>
          <a:xfrm>
            <a:off x="838200" y="681037"/>
            <a:ext cx="10515600" cy="4005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Bef>
                <a:spcPts val="500"/>
              </a:spcBef>
              <a:spcAft>
                <a:spcPts val="1000"/>
              </a:spcAft>
            </a:pPr>
            <a:r>
              <a:rPr lang="en-US" sz="28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DICTIONARY</a:t>
            </a:r>
            <a:endParaRPr lang="en-IN" sz="1000" u="sng" dirty="0">
              <a:effectLst/>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C49DEA-A31B-91C3-5F15-76304B665690}"/>
              </a:ext>
            </a:extLst>
          </p:cNvPr>
          <p:cNvSpPr>
            <a:spLocks noGrp="1"/>
          </p:cNvSpPr>
          <p:nvPr>
            <p:ph idx="1"/>
          </p:nvPr>
        </p:nvSpPr>
        <p:spPr>
          <a:xfrm>
            <a:off x="838200" y="1356852"/>
            <a:ext cx="10515600" cy="4820111"/>
          </a:xfrm>
        </p:spPr>
        <p:txBody>
          <a:bodyPr>
            <a:normAutofit fontScale="25000" lnSpcReduction="20000"/>
          </a:bodyPr>
          <a:lstStyle/>
          <a:p>
            <a:r>
              <a:rPr lang="en-US" sz="8000" b="1" u="sng" dirty="0">
                <a:latin typeface="Times New Roman" panose="02020603050405020304" pitchFamily="18" charset="0"/>
                <a:cs typeface="Times New Roman" panose="02020603050405020304" pitchFamily="18" charset="0"/>
              </a:rPr>
              <a:t>Dataset Description: </a:t>
            </a:r>
          </a:p>
          <a:p>
            <a:pPr marL="0" indent="0">
              <a:buNone/>
            </a:pPr>
            <a:r>
              <a:rPr lang="en-US" sz="8000" dirty="0">
                <a:latin typeface="Times New Roman" panose="02020603050405020304" pitchFamily="18" charset="0"/>
                <a:cs typeface="Times New Roman" panose="02020603050405020304" pitchFamily="18" charset="0"/>
              </a:rPr>
              <a:t>This dataset provides information on university rankings from various systems, including ranking criteria and university-specific data.</a:t>
            </a:r>
          </a:p>
          <a:p>
            <a:pPr marL="0" indent="0">
              <a:buNone/>
            </a:pPr>
            <a:endParaRPr lang="en-US" sz="8000" dirty="0">
              <a:latin typeface="Times New Roman" panose="02020603050405020304" pitchFamily="18" charset="0"/>
              <a:cs typeface="Times New Roman" panose="02020603050405020304" pitchFamily="18" charset="0"/>
            </a:endParaRPr>
          </a:p>
          <a:p>
            <a:r>
              <a:rPr lang="en-US" sz="7400" b="1" u="sng" dirty="0">
                <a:latin typeface="Times New Roman" panose="02020603050405020304" pitchFamily="18" charset="0"/>
                <a:cs typeface="Times New Roman" panose="02020603050405020304" pitchFamily="18" charset="0"/>
              </a:rPr>
              <a:t>Table Explanations:</a:t>
            </a:r>
          </a:p>
          <a:p>
            <a:endParaRPr lang="en-US" sz="7400" dirty="0">
              <a:latin typeface="Times New Roman" panose="02020603050405020304" pitchFamily="18" charset="0"/>
              <a:cs typeface="Times New Roman" panose="02020603050405020304" pitchFamily="18" charset="0"/>
            </a:endParaRPr>
          </a:p>
          <a:p>
            <a:r>
              <a:rPr lang="en-US" sz="7400" b="1" dirty="0">
                <a:latin typeface="Times New Roman" panose="02020603050405020304" pitchFamily="18" charset="0"/>
                <a:cs typeface="Times New Roman" panose="02020603050405020304" pitchFamily="18" charset="0"/>
              </a:rPr>
              <a:t>1. country</a:t>
            </a:r>
            <a:r>
              <a:rPr lang="en-US" sz="7400" dirty="0">
                <a:latin typeface="Times New Roman" panose="02020603050405020304" pitchFamily="18" charset="0"/>
                <a:cs typeface="Times New Roman" panose="02020603050405020304" pitchFamily="18" charset="0"/>
              </a:rPr>
              <a:t>:</a:t>
            </a:r>
          </a:p>
          <a:p>
            <a:pPr marL="0" indent="0">
              <a:buNone/>
            </a:pPr>
            <a:r>
              <a:rPr lang="en-US" sz="7400" dirty="0">
                <a:latin typeface="Times New Roman" panose="02020603050405020304" pitchFamily="18" charset="0"/>
                <a:cs typeface="Times New Roman" panose="02020603050405020304" pitchFamily="18" charset="0"/>
              </a:rPr>
              <a:t> - Description: A list of countries included in the dataset.</a:t>
            </a:r>
          </a:p>
          <a:p>
            <a:pPr marL="0" indent="0">
              <a:buNone/>
            </a:pPr>
            <a:r>
              <a:rPr lang="en-US" sz="7400" dirty="0">
                <a:latin typeface="Times New Roman" panose="02020603050405020304" pitchFamily="18" charset="0"/>
                <a:cs typeface="Times New Roman" panose="02020603050405020304" pitchFamily="18" charset="0"/>
              </a:rPr>
              <a:t> - Note: While not exhaustive, it encompasses a representative set of countries for the scope of this dataset.</a:t>
            </a:r>
          </a:p>
          <a:p>
            <a:pPr marL="0" indent="0">
              <a:buNone/>
            </a:pPr>
            <a:endParaRPr lang="en-US" sz="7400" dirty="0">
              <a:latin typeface="Times New Roman" panose="02020603050405020304" pitchFamily="18" charset="0"/>
              <a:cs typeface="Times New Roman" panose="02020603050405020304" pitchFamily="18" charset="0"/>
            </a:endParaRPr>
          </a:p>
          <a:p>
            <a:r>
              <a:rPr lang="en-US" sz="7400" b="1" dirty="0">
                <a:latin typeface="Times New Roman" panose="02020603050405020304" pitchFamily="18" charset="0"/>
                <a:cs typeface="Times New Roman" panose="02020603050405020304" pitchFamily="18" charset="0"/>
              </a:rPr>
              <a:t>2. university:</a:t>
            </a:r>
          </a:p>
          <a:p>
            <a:pPr marL="0" indent="0">
              <a:buNone/>
            </a:pPr>
            <a:r>
              <a:rPr lang="en-US" sz="7400" dirty="0">
                <a:latin typeface="Times New Roman" panose="02020603050405020304" pitchFamily="18" charset="0"/>
                <a:cs typeface="Times New Roman" panose="02020603050405020304" pitchFamily="18" charset="0"/>
              </a:rPr>
              <a:t> - Description: A list of universities ranked within the specified systems.</a:t>
            </a:r>
          </a:p>
          <a:p>
            <a:pPr marL="0" indent="0">
              <a:buNone/>
            </a:pPr>
            <a:r>
              <a:rPr lang="en-US" sz="7400" dirty="0">
                <a:latin typeface="Times New Roman" panose="02020603050405020304" pitchFamily="18" charset="0"/>
                <a:cs typeface="Times New Roman" panose="02020603050405020304" pitchFamily="18" charset="0"/>
              </a:rPr>
              <a:t> - Note: Each university is associated with a specific country.</a:t>
            </a:r>
          </a:p>
          <a:p>
            <a:endParaRPr lang="en-US" sz="7400" dirty="0">
              <a:latin typeface="Times New Roman" panose="02020603050405020304" pitchFamily="18" charset="0"/>
              <a:cs typeface="Times New Roman" panose="02020603050405020304" pitchFamily="18" charset="0"/>
            </a:endParaRPr>
          </a:p>
          <a:p>
            <a:endParaRPr lang="en-US" sz="7400" dirty="0">
              <a:latin typeface="Times New Roman" panose="02020603050405020304" pitchFamily="18" charset="0"/>
              <a:cs typeface="Times New Roman" panose="02020603050405020304" pitchFamily="18" charset="0"/>
            </a:endParaRPr>
          </a:p>
          <a:p>
            <a:endParaRPr lang="en-IN" sz="700" dirty="0"/>
          </a:p>
        </p:txBody>
      </p:sp>
    </p:spTree>
    <p:extLst>
      <p:ext uri="{BB962C8B-B14F-4D97-AF65-F5344CB8AC3E}">
        <p14:creationId xmlns:p14="http://schemas.microsoft.com/office/powerpoint/2010/main" val="3541506172"/>
      </p:ext>
    </p:extLst>
  </p:cSld>
  <p:clrMapOvr>
    <a:masterClrMapping/>
  </p:clrMapOvr>
  <mc:AlternateContent xmlns:mc="http://schemas.openxmlformats.org/markup-compatibility/2006" xmlns:p14="http://schemas.microsoft.com/office/powerpoint/2010/main">
    <mc:Choice Requires="p14">
      <p:transition spd="slow" p14:dur="2000" advTm="83342"/>
    </mc:Choice>
    <mc:Fallback xmlns="">
      <p:transition spd="slow" advTm="83342"/>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30CBB3-5A04-5704-4547-B63E1F314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645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3747091"/>
      </p:ext>
    </p:extLst>
  </p:cSld>
  <p:clrMapOvr>
    <a:masterClrMapping/>
  </p:clrMapOvr>
  <mc:AlternateContent xmlns:mc="http://schemas.openxmlformats.org/markup-compatibility/2006" xmlns:p14="http://schemas.microsoft.com/office/powerpoint/2010/main">
    <mc:Choice Requires="p14">
      <p:transition spd="slow" p14:dur="2000" advTm="87505"/>
    </mc:Choice>
    <mc:Fallback xmlns="">
      <p:transition spd="slow" advTm="87505"/>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6FB367-FB57-8721-4547-EB1C2BF3E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45"/>
            <a:ext cx="12192000" cy="68936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590348"/>
      </p:ext>
    </p:extLst>
  </p:cSld>
  <p:clrMapOvr>
    <a:masterClrMapping/>
  </p:clrMapOvr>
  <mc:AlternateContent xmlns:mc="http://schemas.openxmlformats.org/markup-compatibility/2006" xmlns:p14="http://schemas.microsoft.com/office/powerpoint/2010/main">
    <mc:Choice Requires="p14">
      <p:transition spd="slow" p14:dur="2000" advTm="54564"/>
    </mc:Choice>
    <mc:Fallback xmlns="">
      <p:transition spd="slow" advTm="54564"/>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939501-A073-97FF-F8C5-D568B343F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26"/>
            <a:ext cx="12192000" cy="6845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6607752"/>
      </p:ext>
    </p:extLst>
  </p:cSld>
  <p:clrMapOvr>
    <a:masterClrMapping/>
  </p:clrMapOvr>
  <mc:AlternateContent xmlns:mc="http://schemas.openxmlformats.org/markup-compatibility/2006" xmlns:p14="http://schemas.microsoft.com/office/powerpoint/2010/main">
    <mc:Choice Requires="p14">
      <p:transition spd="slow" p14:dur="2000" advTm="50273"/>
    </mc:Choice>
    <mc:Fallback xmlns="">
      <p:transition spd="slow" advTm="50273"/>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2D2657-CFBA-C3E8-EE7F-45431046419A}"/>
              </a:ext>
            </a:extLst>
          </p:cNvPr>
          <p:cNvSpPr/>
          <p:nvPr/>
        </p:nvSpPr>
        <p:spPr>
          <a:xfrm>
            <a:off x="3709140" y="97713"/>
            <a:ext cx="4646720" cy="534572"/>
          </a:xfrm>
          <a:prstGeom prst="rect">
            <a:avLst/>
          </a:prstGeom>
          <a:solidFill>
            <a:srgbClr val="B80E0F">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CONCLUSION</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F9B2B8F-BC47-1F69-D285-1F7481EBF1BF}"/>
              </a:ext>
            </a:extLst>
          </p:cNvPr>
          <p:cNvSpPr/>
          <p:nvPr/>
        </p:nvSpPr>
        <p:spPr>
          <a:xfrm>
            <a:off x="599607" y="899410"/>
            <a:ext cx="10493114" cy="4616970"/>
          </a:xfrm>
          <a:prstGeom prst="rect">
            <a:avLst/>
          </a:prstGeom>
          <a:solidFill>
            <a:srgbClr val="B80E0F">
              <a:alpha val="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900" dirty="0">
                <a:solidFill>
                  <a:schemeClr val="tx1"/>
                </a:solidFill>
                <a:latin typeface="Times New Roman" panose="02020603050405020304" pitchFamily="18" charset="0"/>
                <a:cs typeface="Times New Roman" panose="02020603050405020304" pitchFamily="18" charset="0"/>
              </a:rPr>
              <a:t>Taking a closer look at the university data, it's like peeking into this amazing global classroom. You can't miss how the United States plays a major role, with its universities taking center stage in the academic world. Then, when you dive into how we rank these schools, it's a bit like untangling a web of preferences and rules.</a:t>
            </a:r>
          </a:p>
          <a:p>
            <a:pPr algn="ctr"/>
            <a:endParaRPr lang="en-US" sz="1900" dirty="0">
              <a:solidFill>
                <a:schemeClr val="tx1"/>
              </a:solidFill>
              <a:latin typeface="Times New Roman" panose="02020603050405020304" pitchFamily="18" charset="0"/>
              <a:cs typeface="Times New Roman" panose="02020603050405020304" pitchFamily="18" charset="0"/>
            </a:endParaRPr>
          </a:p>
          <a:p>
            <a:pPr algn="ctr"/>
            <a:r>
              <a:rPr lang="en-US" sz="1900" dirty="0">
                <a:solidFill>
                  <a:schemeClr val="tx1"/>
                </a:solidFill>
                <a:latin typeface="Times New Roman" panose="02020603050405020304" pitchFamily="18" charset="0"/>
                <a:cs typeface="Times New Roman" panose="02020603050405020304" pitchFamily="18" charset="0"/>
              </a:rPr>
              <a:t>But what caught my eye was how these rankings change over time and across countries. It's a reminder that things are always shifting in education, like in life. When we connect the dots between a university's score, how many teachers they have for each student, and the mix of international students, it tells a story about what makes an institution tick.</a:t>
            </a:r>
          </a:p>
          <a:p>
            <a:pPr algn="ctr"/>
            <a:endParaRPr lang="en-US" sz="1900" dirty="0">
              <a:solidFill>
                <a:schemeClr val="tx1"/>
              </a:solidFill>
              <a:latin typeface="Times New Roman" panose="02020603050405020304" pitchFamily="18" charset="0"/>
              <a:cs typeface="Times New Roman" panose="02020603050405020304" pitchFamily="18" charset="0"/>
            </a:endParaRPr>
          </a:p>
          <a:p>
            <a:pPr algn="ctr"/>
            <a:r>
              <a:rPr lang="en-US" sz="1900" dirty="0">
                <a:solidFill>
                  <a:schemeClr val="tx1"/>
                </a:solidFill>
                <a:latin typeface="Times New Roman" panose="02020603050405020304" pitchFamily="18" charset="0"/>
                <a:cs typeface="Times New Roman" panose="02020603050405020304" pitchFamily="18" charset="0"/>
              </a:rPr>
              <a:t>And speaking of stories, looking at the students, there are some fascinating trends. It's not just about numbers; it's about who's in the room. This project is like holding up a mirror to our universities, showing us the need to create spaces that embrace everyone. In a nutshell, it's not just about rankings; it's about understanding and adapting to our big, interconnected world of higher education.</a:t>
            </a:r>
            <a:endParaRPr lang="en-IN"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453866"/>
      </p:ext>
    </p:extLst>
  </p:cSld>
  <p:clrMapOvr>
    <a:masterClrMapping/>
  </p:clrMapOvr>
  <mc:AlternateContent xmlns:mc="http://schemas.openxmlformats.org/markup-compatibility/2006" xmlns:p14="http://schemas.microsoft.com/office/powerpoint/2010/main">
    <mc:Choice Requires="p14">
      <p:transition spd="slow" p14:dur="2000" advTm="135929"/>
    </mc:Choice>
    <mc:Fallback xmlns="">
      <p:transition spd="slow" advTm="13592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5371E-6294-24E9-642D-6E8A5AE3EB0F}"/>
              </a:ext>
            </a:extLst>
          </p:cNvPr>
          <p:cNvSpPr>
            <a:spLocks noGrp="1"/>
          </p:cNvSpPr>
          <p:nvPr>
            <p:ph idx="1"/>
          </p:nvPr>
        </p:nvSpPr>
        <p:spPr>
          <a:xfrm>
            <a:off x="685800" y="198783"/>
            <a:ext cx="10396883" cy="5257637"/>
          </a:xfrm>
        </p:spPr>
        <p:txBody>
          <a:bodyPr>
            <a:normAutofit lnSpcReduction="10000"/>
          </a:bodyPr>
          <a:lstStyle/>
          <a:p>
            <a:pPr marL="0" indent="0">
              <a:buNone/>
            </a:pPr>
            <a:endParaRPr lang="en-US" sz="19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3. ranking system:</a:t>
            </a:r>
          </a:p>
          <a:p>
            <a:pPr marL="0" indent="0">
              <a:buNone/>
            </a:pPr>
            <a:r>
              <a:rPr lang="en-US" sz="2400" dirty="0">
                <a:latin typeface="Times New Roman" panose="02020603050405020304" pitchFamily="18" charset="0"/>
                <a:cs typeface="Times New Roman" panose="02020603050405020304" pitchFamily="18" charset="0"/>
              </a:rPr>
              <a:t>Description: This table outlines the three distinct ranking systems used: Times Higher Education World University Ranking, Shanghai Ranking, and Center for World University Rankings.</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4. ranking criteria:</a:t>
            </a:r>
          </a:p>
          <a:p>
            <a:pPr marL="0" indent="0">
              <a:buNone/>
            </a:pPr>
            <a:r>
              <a:rPr lang="en-US" sz="2400" dirty="0">
                <a:latin typeface="Times New Roman" panose="02020603050405020304" pitchFamily="18" charset="0"/>
                <a:cs typeface="Times New Roman" panose="02020603050405020304" pitchFamily="18" charset="0"/>
              </a:rPr>
              <a:t>Description: This table details the various criteria employed by each ranking system, such as Citations and Quality of Education.</a:t>
            </a:r>
          </a:p>
          <a:p>
            <a:pPr marL="0" indent="0">
              <a:buNone/>
            </a:pPr>
            <a:r>
              <a:rPr lang="en-US" sz="2400" dirty="0">
                <a:latin typeface="Times New Roman" panose="02020603050405020304" pitchFamily="18" charset="0"/>
                <a:cs typeface="Times New Roman" panose="02020603050405020304" pitchFamily="18" charset="0"/>
              </a:rPr>
              <a:t>Note: It also includes criteria contributing to the Total Score for each respective system.</a:t>
            </a:r>
          </a:p>
          <a:p>
            <a:endParaRPr lang="en-US" sz="28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334303809"/>
      </p:ext>
    </p:extLst>
  </p:cSld>
  <p:clrMapOvr>
    <a:masterClrMapping/>
  </p:clrMapOvr>
  <mc:AlternateContent xmlns:mc="http://schemas.openxmlformats.org/markup-compatibility/2006" xmlns:p14="http://schemas.microsoft.com/office/powerpoint/2010/main">
    <mc:Choice Requires="p14">
      <p:transition spd="slow" p14:dur="2000" advTm="43141"/>
    </mc:Choice>
    <mc:Fallback xmlns="">
      <p:transition spd="slow" advTm="4314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1D06AE-4EEB-C341-A0B3-A39BE7B8B672}"/>
              </a:ext>
            </a:extLst>
          </p:cNvPr>
          <p:cNvSpPr>
            <a:spLocks noGrp="1"/>
          </p:cNvSpPr>
          <p:nvPr>
            <p:ph idx="1"/>
          </p:nvPr>
        </p:nvSpPr>
        <p:spPr>
          <a:xfrm>
            <a:off x="685800" y="132522"/>
            <a:ext cx="10396883" cy="5242063"/>
          </a:xfrm>
        </p:spPr>
        <p:txBody>
          <a:bodyPr>
            <a:normAutofit/>
          </a:bodyPr>
          <a:lstStyle/>
          <a:p>
            <a:pPr algn="l"/>
            <a:endParaRPr lang="en-US" sz="1900" b="1" dirty="0"/>
          </a:p>
          <a:p>
            <a:pPr marL="0" indent="0" algn="l">
              <a:buNone/>
            </a:pPr>
            <a:endParaRPr lang="en-US" sz="1900" b="1" dirty="0"/>
          </a:p>
          <a:p>
            <a:pPr algn="l"/>
            <a:r>
              <a:rPr lang="en-US" sz="2400" b="1" dirty="0">
                <a:latin typeface="Times New Roman" panose="02020603050405020304" pitchFamily="18" charset="0"/>
                <a:cs typeface="Times New Roman" panose="02020603050405020304" pitchFamily="18" charset="0"/>
              </a:rPr>
              <a:t>5. university</a:t>
            </a:r>
            <a:r>
              <a:rPr lang="en-US"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year:</a:t>
            </a:r>
          </a:p>
          <a:p>
            <a:pPr marL="0" indent="0" algn="l">
              <a:buNone/>
            </a:pPr>
            <a:r>
              <a:rPr lang="en-US" sz="2400" dirty="0">
                <a:latin typeface="Times New Roman" panose="02020603050405020304" pitchFamily="18" charset="0"/>
                <a:cs typeface="Times New Roman" panose="02020603050405020304" pitchFamily="18" charset="0"/>
              </a:rPr>
              <a:t>- Description: Contains values for measurements such as the number of students and the student-to-staff ratio for each university over several years.</a:t>
            </a:r>
          </a:p>
          <a:p>
            <a:pPr marL="0" indent="0" algn="l">
              <a:buNone/>
            </a:pPr>
            <a:endParaRPr lang="en-US" sz="2400" dirty="0">
              <a:latin typeface="Times New Roman" panose="02020603050405020304" pitchFamily="18" charset="0"/>
              <a:cs typeface="Times New Roman" panose="02020603050405020304" pitchFamily="18" charset="0"/>
            </a:endParaRPr>
          </a:p>
          <a:p>
            <a:pPr marL="0" indent="0" algn="l">
              <a:buNone/>
            </a:pPr>
            <a:endParaRPr lang="en-US" sz="2400" dirty="0">
              <a:latin typeface="Times New Roman" panose="02020603050405020304" pitchFamily="18" charset="0"/>
              <a:cs typeface="Times New Roman" panose="02020603050405020304" pitchFamily="18" charset="0"/>
            </a:endParaRPr>
          </a:p>
          <a:p>
            <a:pPr algn="l"/>
            <a:r>
              <a:rPr lang="en-US" sz="2400" b="1" dirty="0">
                <a:latin typeface="Times New Roman" panose="02020603050405020304" pitchFamily="18" charset="0"/>
                <a:cs typeface="Times New Roman" panose="02020603050405020304" pitchFamily="18" charset="0"/>
              </a:rPr>
              <a:t>6. university ranking year:</a:t>
            </a:r>
          </a:p>
          <a:p>
            <a:pPr marL="0" indent="0" algn="l">
              <a:buNone/>
            </a:pPr>
            <a:r>
              <a:rPr lang="en-US" sz="2400" dirty="0">
                <a:latin typeface="Times New Roman" panose="02020603050405020304" pitchFamily="18" charset="0"/>
                <a:cs typeface="Times New Roman" panose="02020603050405020304" pitchFamily="18" charset="0"/>
              </a:rPr>
              <a:t>- Description: This table includes the score for each year for each university, along with ranking criteria.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2977599"/>
      </p:ext>
    </p:extLst>
  </p:cSld>
  <p:clrMapOvr>
    <a:masterClrMapping/>
  </p:clrMapOvr>
  <mc:AlternateContent xmlns:mc="http://schemas.openxmlformats.org/markup-compatibility/2006" xmlns:p14="http://schemas.microsoft.com/office/powerpoint/2010/main">
    <mc:Choice Requires="p14">
      <p:transition spd="slow" p14:dur="2000" advTm="27425"/>
    </mc:Choice>
    <mc:Fallback xmlns="">
      <p:transition spd="slow" advTm="2742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33A571EB-D73C-EFF6-3FB2-065855678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368" y="108155"/>
            <a:ext cx="9773264" cy="6626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0248013"/>
      </p:ext>
    </p:extLst>
  </p:cSld>
  <p:clrMapOvr>
    <a:masterClrMapping/>
  </p:clrMapOvr>
  <mc:AlternateContent xmlns:mc="http://schemas.openxmlformats.org/markup-compatibility/2006" xmlns:p14="http://schemas.microsoft.com/office/powerpoint/2010/main">
    <mc:Choice Requires="p14">
      <p:transition spd="slow" p14:dur="2000" advTm="205273"/>
    </mc:Choice>
    <mc:Fallback xmlns="">
      <p:transition spd="slow" advTm="20527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92D2657-CFBA-C3E8-EE7F-45431046419A}"/>
              </a:ext>
            </a:extLst>
          </p:cNvPr>
          <p:cNvSpPr/>
          <p:nvPr/>
        </p:nvSpPr>
        <p:spPr>
          <a:xfrm>
            <a:off x="4123009" y="106855"/>
            <a:ext cx="3263705" cy="534572"/>
          </a:xfrm>
          <a:prstGeom prst="rect">
            <a:avLst/>
          </a:prstGeom>
          <a:solidFill>
            <a:srgbClr val="B80E0F">
              <a:alpha val="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ER DIAGRAM </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EE13592-73FE-0005-37F4-B7DF3CE99306}"/>
              </a:ext>
            </a:extLst>
          </p:cNvPr>
          <p:cNvPicPr>
            <a:picLocks noChangeAspect="1"/>
          </p:cNvPicPr>
          <p:nvPr/>
        </p:nvPicPr>
        <p:blipFill>
          <a:blip r:embed="rId2"/>
          <a:stretch>
            <a:fillRect/>
          </a:stretch>
        </p:blipFill>
        <p:spPr>
          <a:xfrm>
            <a:off x="389744" y="749508"/>
            <a:ext cx="10972799" cy="5562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2091067"/>
      </p:ext>
    </p:extLst>
  </p:cSld>
  <p:clrMapOvr>
    <a:masterClrMapping/>
  </p:clrMapOvr>
  <mc:AlternateContent xmlns:mc="http://schemas.openxmlformats.org/markup-compatibility/2006" xmlns:p14="http://schemas.microsoft.com/office/powerpoint/2010/main">
    <mc:Choice Requires="p14">
      <p:transition spd="slow" p14:dur="2000" advTm="74344"/>
    </mc:Choice>
    <mc:Fallback xmlns="">
      <p:transition spd="slow" advTm="74344"/>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1621</TotalTime>
  <Words>2236</Words>
  <Application>Microsoft Office PowerPoint</Application>
  <PresentationFormat>Widescreen</PresentationFormat>
  <Paragraphs>166</Paragraphs>
  <Slides>53</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Algerian</vt:lpstr>
      <vt:lpstr>Aptos</vt:lpstr>
      <vt:lpstr>Arial</vt:lpstr>
      <vt:lpstr>Calibri</vt:lpstr>
      <vt:lpstr>Calibri Light</vt:lpstr>
      <vt:lpstr>Garamond</vt:lpstr>
      <vt:lpstr>Microsoft Sans Serif</vt:lpstr>
      <vt:lpstr>Times New Roman</vt:lpstr>
      <vt:lpstr>Office Theme</vt:lpstr>
      <vt:lpstr>Organic</vt:lpstr>
      <vt:lpstr> UNIVERSITY SUCCESS ANALYSIS</vt:lpstr>
      <vt:lpstr>OVERVIEW</vt:lpstr>
      <vt:lpstr>OBJECTIVE  </vt:lpstr>
      <vt:lpstr>SIGNIFICANCE  </vt:lpstr>
      <vt:lpstr>DATA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reddy957</cp:lastModifiedBy>
  <cp:revision>51</cp:revision>
  <dcterms:created xsi:type="dcterms:W3CDTF">2023-11-04T18:36:12Z</dcterms:created>
  <dcterms:modified xsi:type="dcterms:W3CDTF">2025-08-16T06:42:33Z</dcterms:modified>
</cp:coreProperties>
</file>